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138.xml" ContentType="application/vnd.openxmlformats-officedocument.presentationml.notesSlide+xml"/>
  <Override PartName="/ppt/notesSlides/notesSlide151.xml" ContentType="application/vnd.openxmlformats-officedocument.presentationml.notes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notesSlides/notesSlide89.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116.xml" ContentType="application/vnd.openxmlformats-officedocument.presentationml.notesSlide+xml"/>
  <Override PartName="/ppt/slides/slide154.xml" ContentType="application/vnd.openxmlformats-officedocument.presentationml.slide+xml"/>
  <Override PartName="/ppt/notesSlides/notesSlide158.xml" ContentType="application/vnd.openxmlformats-officedocument.presentationml.notes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slides/slide152.xml" ContentType="application/vnd.openxmlformats-officedocument.presentationml.slide+xml"/>
  <Override PartName="/ppt/notesSlides/notesSlide65.xml" ContentType="application/vnd.openxmlformats-officedocument.presentationml.notes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theme/themeOverride2.xml" ContentType="application/vnd.openxmlformats-officedocument.themeOverr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notesSlides/notesSlide79.xml" ContentType="application/vnd.openxmlformats-officedocument.presentationml.notesSlide+xml"/>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148.xml" ContentType="application/vnd.openxmlformats-officedocument.presentationml.notes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146.xml" ContentType="application/vnd.openxmlformats-officedocument.presentationml.notesSlide+xml"/>
  <Override PartName="/ppt/notesSlides/notesSlide55.xml" ContentType="application/vnd.openxmlformats-officedocument.presentationml.notesSlide+xml"/>
  <Override PartName="/ppt/media/audio6.bin" ContentType="audio/unknown"/>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media/audio4.bin" ContentType="audio/unknown"/>
  <Override PartName="/ppt/slides/slide140.xml" ContentType="application/vnd.openxmlformats-officedocument.presentationml.slide+xml"/>
  <Override PartName="/ppt/notesSlides/notesSlide144.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Default Extension="pdf" ContentType="application/pdf"/>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media/audio2.bin" ContentType="audio/unknown"/>
  <Override PartName="/ppt/notesSlides/notesSlide142.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notesSlides/notesSlide156.xml" ContentType="application/vnd.openxmlformats-officedocument.presentationml.notesSlide+xml"/>
  <Override PartName="/ppt/notesSlides/notesSlide140.xml" ContentType="application/vnd.openxmlformats-officedocument.presentationml.notes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ppt/notesSlides/notesSlide154.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139.xml" ContentType="application/vnd.openxmlformats-officedocument.presentationml.notesSlide+xml"/>
  <Override PartName="/ppt/notesSlides/notesSlide152.xml" ContentType="application/vnd.openxmlformats-officedocument.presentationml.notes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137.xml" ContentType="application/vnd.openxmlformats-officedocument.presentationml.notesSlide+xml"/>
  <Override PartName="/ppt/notesSlides/notesSlide150.xml" ContentType="application/vnd.openxmlformats-officedocument.presentationml.notes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slides/slide15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147.xml" ContentType="application/vnd.openxmlformats-officedocument.presentationml.slide+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Default Extension="gif" ContentType="image/gif"/>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slides/slide151.xml" ContentType="application/vnd.openxmlformats-officedocument.presentationml.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149.xml" ContentType="application/vnd.openxmlformats-officedocument.presentationml.notesSlide+xml"/>
  <Override PartName="/ppt/notesSlides/notesSlide58.xml" ContentType="application/vnd.openxmlformats-officedocument.presentationml.notesSlide+xml"/>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147.xml" ContentType="application/vnd.openxmlformats-officedocument.presentationml.notes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media/audio5.bin" ContentType="audio/unknown"/>
  <Override PartName="/ppt/slides/slide141.xml" ContentType="application/vnd.openxmlformats-officedocument.presentationml.slide+xml"/>
  <Override PartName="/ppt/notesSlides/notesSlide60.xml" ContentType="application/vnd.openxmlformats-officedocument.presentationml.notesSlide+xml"/>
  <Override PartName="/ppt/notesSlides/notesSlide145.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123.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media/audio3.bin" ContentType="audio/unknown"/>
  <Override PartName="/ppt/notesSlides/notesSlide143.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157.xml" ContentType="application/vnd.openxmlformats-officedocument.presentationml.notesSlide+xml"/>
  <Override PartName="/ppt/media/audio1.bin" ContentType="audio/unknown"/>
  <Override PartName="/ppt/notesSlides/notesSlide141.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notesSlides/notesSlide70.xml" ContentType="application/vnd.openxmlformats-officedocument.presentationml.notesSlide+xml"/>
  <Override PartName="/ppt/notesSlides/notesSlide155.xml" ContentType="application/vnd.openxmlformats-officedocument.presentationml.notesSlide+xml"/>
  <Default Extension="png" ContentType="image/png"/>
  <Override PartName="/ppt/slides/slide12.xml" ContentType="application/vnd.openxmlformats-officedocument.presentationml.slide+xml"/>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notesSlides/notesSlide13.xml" ContentType="application/vnd.openxmlformats-officedocument.presentationml.notesSlide+xml"/>
  <Override PartName="/ppt/slides/slide32.xml" ContentType="application/vnd.openxmlformats-officedocument.presentationml.slide+xml"/>
  <Override PartName="/ppt/notesSlides/notesSlide90.xml" ContentType="application/vnd.openxmlformats-officedocument.presentationml.notes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notesSlides/notesSlide153.xml" ContentType="application/vnd.openxmlformats-officedocument.presentationml.notes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44" r:id="rId1"/>
  </p:sldMasterIdLst>
  <p:notesMasterIdLst>
    <p:notesMasterId r:id="rId160"/>
  </p:notesMasterIdLst>
  <p:sldIdLst>
    <p:sldId id="256" r:id="rId2"/>
    <p:sldId id="343" r:id="rId3"/>
    <p:sldId id="257" r:id="rId4"/>
    <p:sldId id="259" r:id="rId5"/>
    <p:sldId id="344" r:id="rId6"/>
    <p:sldId id="345" r:id="rId7"/>
    <p:sldId id="346" r:id="rId8"/>
    <p:sldId id="347" r:id="rId9"/>
    <p:sldId id="350" r:id="rId10"/>
    <p:sldId id="351" r:id="rId11"/>
    <p:sldId id="348" r:id="rId12"/>
    <p:sldId id="349" r:id="rId13"/>
    <p:sldId id="352" r:id="rId14"/>
    <p:sldId id="353" r:id="rId15"/>
    <p:sldId id="354" r:id="rId16"/>
    <p:sldId id="355" r:id="rId17"/>
    <p:sldId id="356" r:id="rId18"/>
    <p:sldId id="357" r:id="rId19"/>
    <p:sldId id="319" r:id="rId20"/>
    <p:sldId id="320" r:id="rId21"/>
    <p:sldId id="321" r:id="rId22"/>
    <p:sldId id="385" r:id="rId23"/>
    <p:sldId id="322" r:id="rId24"/>
    <p:sldId id="419"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58" r:id="rId38"/>
    <p:sldId id="359" r:id="rId39"/>
    <p:sldId id="269" r:id="rId40"/>
    <p:sldId id="275" r:id="rId41"/>
    <p:sldId id="271" r:id="rId42"/>
    <p:sldId id="272" r:id="rId43"/>
    <p:sldId id="273" r:id="rId44"/>
    <p:sldId id="274" r:id="rId45"/>
    <p:sldId id="281" r:id="rId46"/>
    <p:sldId id="276" r:id="rId47"/>
    <p:sldId id="277" r:id="rId48"/>
    <p:sldId id="263" r:id="rId49"/>
    <p:sldId id="264" r:id="rId50"/>
    <p:sldId id="265" r:id="rId51"/>
    <p:sldId id="266" r:id="rId52"/>
    <p:sldId id="279" r:id="rId53"/>
    <p:sldId id="268"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401" r:id="rId70"/>
    <p:sldId id="402" r:id="rId71"/>
    <p:sldId id="403" r:id="rId72"/>
    <p:sldId id="404" r:id="rId73"/>
    <p:sldId id="405" r:id="rId74"/>
    <p:sldId id="406" r:id="rId75"/>
    <p:sldId id="407" r:id="rId76"/>
    <p:sldId id="408" r:id="rId77"/>
    <p:sldId id="409" r:id="rId78"/>
    <p:sldId id="410" r:id="rId79"/>
    <p:sldId id="411" r:id="rId80"/>
    <p:sldId id="412" r:id="rId81"/>
    <p:sldId id="413" r:id="rId82"/>
    <p:sldId id="414" r:id="rId83"/>
    <p:sldId id="415" r:id="rId84"/>
    <p:sldId id="416" r:id="rId85"/>
    <p:sldId id="417" r:id="rId86"/>
    <p:sldId id="418" r:id="rId87"/>
    <p:sldId id="297" r:id="rId88"/>
    <p:sldId id="298" r:id="rId89"/>
    <p:sldId id="299" r:id="rId90"/>
    <p:sldId id="300" r:id="rId91"/>
    <p:sldId id="301" r:id="rId92"/>
    <p:sldId id="302" r:id="rId93"/>
    <p:sldId id="303" r:id="rId94"/>
    <p:sldId id="304" r:id="rId95"/>
    <p:sldId id="305" r:id="rId96"/>
    <p:sldId id="420" r:id="rId97"/>
    <p:sldId id="306" r:id="rId98"/>
    <p:sldId id="307" r:id="rId99"/>
    <p:sldId id="308" r:id="rId100"/>
    <p:sldId id="309" r:id="rId101"/>
    <p:sldId id="310" r:id="rId102"/>
    <p:sldId id="311" r:id="rId103"/>
    <p:sldId id="312" r:id="rId104"/>
    <p:sldId id="313" r:id="rId105"/>
    <p:sldId id="314" r:id="rId106"/>
    <p:sldId id="315" r:id="rId107"/>
    <p:sldId id="316" r:id="rId108"/>
    <p:sldId id="317" r:id="rId109"/>
    <p:sldId id="318" r:id="rId110"/>
    <p:sldId id="335" r:id="rId111"/>
    <p:sldId id="336" r:id="rId112"/>
    <p:sldId id="337" r:id="rId113"/>
    <p:sldId id="338" r:id="rId114"/>
    <p:sldId id="339" r:id="rId115"/>
    <p:sldId id="340" r:id="rId116"/>
    <p:sldId id="341" r:id="rId117"/>
    <p:sldId id="342"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6" r:id="rId144"/>
    <p:sldId id="387" r:id="rId145"/>
    <p:sldId id="388" r:id="rId146"/>
    <p:sldId id="389" r:id="rId147"/>
    <p:sldId id="390" r:id="rId148"/>
    <p:sldId id="391" r:id="rId149"/>
    <p:sldId id="392" r:id="rId150"/>
    <p:sldId id="393" r:id="rId151"/>
    <p:sldId id="394" r:id="rId152"/>
    <p:sldId id="395" r:id="rId153"/>
    <p:sldId id="396" r:id="rId154"/>
    <p:sldId id="397" r:id="rId155"/>
    <p:sldId id="398" r:id="rId156"/>
    <p:sldId id="399" r:id="rId157"/>
    <p:sldId id="400" r:id="rId158"/>
    <p:sldId id="278" r:id="rId1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21120" autoAdjust="0"/>
    <p:restoredTop sz="94660"/>
  </p:normalViewPr>
  <p:slideViewPr>
    <p:cSldViewPr>
      <p:cViewPr varScale="1">
        <p:scale>
          <a:sx n="136" d="100"/>
          <a:sy n="136" d="100"/>
        </p:scale>
        <p:origin x="-3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notesMaster" Target="notesMasters/notesMaster1.xml"/><Relationship Id="rId161" Type="http://schemas.openxmlformats.org/officeDocument/2006/relationships/printerSettings" Target="printerSettings/printerSettings1.bin"/><Relationship Id="rId16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viewProps" Target="viewProps.xml"/><Relationship Id="rId164" Type="http://schemas.openxmlformats.org/officeDocument/2006/relationships/theme" Target="theme/theme1.xml"/><Relationship Id="rId16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mn-ea"/>
                <a:cs typeface="+mn-cs"/>
              </a:defRPr>
            </a:lvl1pPr>
          </a:lstStyle>
          <a:p>
            <a:pPr>
              <a:defRPr/>
            </a:pPr>
            <a:fld id="{0ED66537-3F18-431E-B069-78914254CF7D}" type="datetimeFigureOut">
              <a:rPr lang="en-US"/>
              <a:pPr>
                <a:defRPr/>
              </a:pPr>
              <a:t>11/14/17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mn-ea"/>
                <a:cs typeface="+mn-cs"/>
              </a:defRPr>
            </a:lvl1pPr>
          </a:lstStyle>
          <a:p>
            <a:pPr>
              <a:defRPr/>
            </a:pPr>
            <a:fld id="{7448AE0A-E985-4BAB-A364-ABA5A060D1BF}"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Placeholder 2"/>
          <p:cNvSpPr>
            <a:spLocks noGrp="1" noRot="1" noChangeAspect="1"/>
          </p:cNvSpPr>
          <p:nvPr>
            <p:ph type="sldImg"/>
          </p:nvPr>
        </p:nvSpPr>
        <p:spPr bwMode="auto">
          <a:noFill/>
          <a:ln>
            <a:solidFill>
              <a:srgbClr val="000000"/>
            </a:solidFill>
            <a:miter lim="800000"/>
            <a:headEnd/>
            <a:tailEnd/>
          </a:ln>
        </p:spPr>
      </p:sp>
      <p:sp>
        <p:nvSpPr>
          <p:cNvPr id="174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A2CBCC3-1F29-4545-AF85-075CD40739D2}" type="slidenum">
              <a:rPr lang="en-US">
                <a:latin typeface="Arial" pitchFamily="-72" charset="0"/>
                <a:ea typeface="ＭＳ Ｐゴシック" pitchFamily="-72" charset="-128"/>
                <a:cs typeface="ＭＳ Ｐゴシック" pitchFamily="-72" charset="-128"/>
              </a:rPr>
              <a:pPr/>
              <a:t>10</a:t>
            </a:fld>
            <a:endParaRPr lang="en-US">
              <a:latin typeface="Arial" pitchFamily="-72" charset="0"/>
              <a:ea typeface="ＭＳ Ｐゴシック" pitchFamily="-72" charset="-128"/>
              <a:cs typeface="ＭＳ Ｐゴシック" pitchFamily="-72" charset="-128"/>
            </a:endParaRPr>
          </a:p>
        </p:txBody>
      </p:sp>
      <p:sp>
        <p:nvSpPr>
          <p:cNvPr id="1187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1" name="Placeholder 2"/>
          <p:cNvSpPr>
            <a:spLocks noGrp="1" noRot="1" noChangeAspect="1"/>
          </p:cNvSpPr>
          <p:nvPr>
            <p:ph type="sldImg"/>
          </p:nvPr>
        </p:nvSpPr>
        <p:spPr bwMode="auto">
          <a:noFill/>
          <a:ln>
            <a:solidFill>
              <a:srgbClr val="000000"/>
            </a:solidFill>
            <a:miter lim="800000"/>
            <a:headEnd/>
            <a:tailEnd/>
          </a:ln>
        </p:spPr>
      </p:sp>
      <p:sp>
        <p:nvSpPr>
          <p:cNvPr id="2201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09" name="Rectangle 2"/>
          <p:cNvSpPr>
            <a:spLocks noGrp="1" noRot="1" noChangeAspect="1" noTextEdit="1"/>
          </p:cNvSpPr>
          <p:nvPr>
            <p:ph type="sldImg"/>
          </p:nvPr>
        </p:nvSpPr>
        <p:spPr bwMode="auto">
          <a:noFill/>
          <a:ln>
            <a:solidFill>
              <a:srgbClr val="000000"/>
            </a:solidFill>
            <a:miter lim="800000"/>
            <a:headEnd/>
            <a:tailEnd/>
          </a:ln>
        </p:spPr>
      </p:sp>
      <p:sp>
        <p:nvSpPr>
          <p:cNvPr id="22221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7" name="Rectangle 2"/>
          <p:cNvSpPr>
            <a:spLocks noGrp="1" noRot="1" noChangeAspect="1" noTextEdit="1"/>
          </p:cNvSpPr>
          <p:nvPr>
            <p:ph type="sldImg"/>
          </p:nvPr>
        </p:nvSpPr>
        <p:spPr bwMode="auto">
          <a:noFill/>
          <a:ln>
            <a:solidFill>
              <a:srgbClr val="000000"/>
            </a:solidFill>
            <a:miter lim="800000"/>
            <a:headEnd/>
            <a:tailEnd/>
          </a:ln>
        </p:spPr>
      </p:sp>
      <p:sp>
        <p:nvSpPr>
          <p:cNvPr id="2242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5" name="Placeholder 2"/>
          <p:cNvSpPr>
            <a:spLocks noGrp="1" noRot="1" noChangeAspect="1"/>
          </p:cNvSpPr>
          <p:nvPr>
            <p:ph type="sldImg"/>
          </p:nvPr>
        </p:nvSpPr>
        <p:spPr bwMode="auto">
          <a:noFill/>
          <a:ln>
            <a:solidFill>
              <a:srgbClr val="000000"/>
            </a:solidFill>
            <a:miter lim="800000"/>
            <a:headEnd/>
            <a:tailEnd/>
          </a:ln>
        </p:spPr>
      </p:sp>
      <p:sp>
        <p:nvSpPr>
          <p:cNvPr id="2263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95A829-2BCF-49AF-AFEA-D60630AF1064}" type="slidenum">
              <a:rPr lang="en-AU">
                <a:latin typeface="Arial" pitchFamily="-72" charset="0"/>
                <a:ea typeface="ＭＳ Ｐゴシック" pitchFamily="-72" charset="-128"/>
                <a:cs typeface="ＭＳ Ｐゴシック" pitchFamily="-72" charset="-128"/>
              </a:rPr>
              <a:pPr/>
              <a:t>104</a:t>
            </a:fld>
            <a:endParaRPr lang="en-AU">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1" name="Placeholder 2"/>
          <p:cNvSpPr>
            <a:spLocks noGrp="1" noRot="1" noChangeAspect="1"/>
          </p:cNvSpPr>
          <p:nvPr>
            <p:ph type="sldImg"/>
          </p:nvPr>
        </p:nvSpPr>
        <p:spPr bwMode="auto">
          <a:noFill/>
          <a:ln>
            <a:solidFill>
              <a:srgbClr val="000000"/>
            </a:solidFill>
            <a:miter lim="800000"/>
            <a:headEnd/>
            <a:tailEnd/>
          </a:ln>
        </p:spPr>
      </p:sp>
      <p:sp>
        <p:nvSpPr>
          <p:cNvPr id="2304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49" name="Placeholder 2"/>
          <p:cNvSpPr>
            <a:spLocks noGrp="1" noRot="1" noChangeAspect="1"/>
          </p:cNvSpPr>
          <p:nvPr>
            <p:ph type="sldImg"/>
          </p:nvPr>
        </p:nvSpPr>
        <p:spPr bwMode="auto">
          <a:noFill/>
          <a:ln>
            <a:solidFill>
              <a:srgbClr val="000000"/>
            </a:solidFill>
            <a:miter lim="800000"/>
            <a:headEnd/>
            <a:tailEnd/>
          </a:ln>
        </p:spPr>
      </p:sp>
      <p:sp>
        <p:nvSpPr>
          <p:cNvPr id="2324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7" name="Placeholder 2"/>
          <p:cNvSpPr>
            <a:spLocks noGrp="1" noRot="1" noChangeAspect="1"/>
          </p:cNvSpPr>
          <p:nvPr>
            <p:ph type="sldImg"/>
          </p:nvPr>
        </p:nvSpPr>
        <p:spPr bwMode="auto">
          <a:noFill/>
          <a:ln>
            <a:solidFill>
              <a:srgbClr val="000000"/>
            </a:solidFill>
            <a:miter lim="800000"/>
            <a:headEnd/>
            <a:tailEnd/>
          </a:ln>
        </p:spPr>
      </p:sp>
      <p:sp>
        <p:nvSpPr>
          <p:cNvPr id="2344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5" name="Placeholder 2"/>
          <p:cNvSpPr>
            <a:spLocks noGrp="1" noRot="1" noChangeAspect="1"/>
          </p:cNvSpPr>
          <p:nvPr>
            <p:ph type="sldImg"/>
          </p:nvPr>
        </p:nvSpPr>
        <p:spPr bwMode="auto">
          <a:noFill/>
          <a:ln>
            <a:solidFill>
              <a:srgbClr val="000000"/>
            </a:solidFill>
            <a:miter lim="800000"/>
            <a:headEnd/>
            <a:tailEnd/>
          </a:ln>
        </p:spPr>
      </p:sp>
      <p:sp>
        <p:nvSpPr>
          <p:cNvPr id="2365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8593" name="Placeholder 2"/>
          <p:cNvSpPr>
            <a:spLocks noGrp="1" noRot="1" noChangeAspect="1"/>
          </p:cNvSpPr>
          <p:nvPr>
            <p:ph type="sldImg"/>
          </p:nvPr>
        </p:nvSpPr>
        <p:spPr bwMode="auto">
          <a:noFill/>
          <a:ln>
            <a:solidFill>
              <a:srgbClr val="000000"/>
            </a:solidFill>
            <a:miter lim="800000"/>
            <a:headEnd/>
            <a:tailEnd/>
          </a:ln>
        </p:spPr>
      </p:sp>
      <p:sp>
        <p:nvSpPr>
          <p:cNvPr id="2385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6EC8DF-30C0-427F-A135-F0851F223C22}" type="slidenum">
              <a:rPr lang="en-US">
                <a:latin typeface="Arial" pitchFamily="-72" charset="0"/>
                <a:ea typeface="ＭＳ Ｐゴシック" pitchFamily="-72" charset="-128"/>
                <a:cs typeface="ＭＳ Ｐゴシック" pitchFamily="-72" charset="-128"/>
              </a:rPr>
              <a:pPr/>
              <a:t>11</a:t>
            </a:fld>
            <a:endParaRPr lang="en-US">
              <a:latin typeface="Arial" pitchFamily="-72" charset="0"/>
              <a:ea typeface="ＭＳ Ｐゴシック" pitchFamily="-72" charset="-128"/>
              <a:cs typeface="ＭＳ Ｐゴシック" pitchFamily="-72" charset="-128"/>
            </a:endParaRPr>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1" name="Placeholder 2"/>
          <p:cNvSpPr>
            <a:spLocks noGrp="1" noRot="1" noChangeAspect="1"/>
          </p:cNvSpPr>
          <p:nvPr>
            <p:ph type="sldImg"/>
          </p:nvPr>
        </p:nvSpPr>
        <p:spPr bwMode="auto">
          <a:noFill/>
          <a:ln>
            <a:solidFill>
              <a:srgbClr val="000000"/>
            </a:solidFill>
            <a:miter lim="800000"/>
            <a:headEnd/>
            <a:tailEnd/>
          </a:ln>
        </p:spPr>
      </p:sp>
      <p:sp>
        <p:nvSpPr>
          <p:cNvPr id="24064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89" name="Placeholder 2"/>
          <p:cNvSpPr>
            <a:spLocks noGrp="1" noRot="1" noChangeAspect="1"/>
          </p:cNvSpPr>
          <p:nvPr>
            <p:ph type="sldImg"/>
          </p:nvPr>
        </p:nvSpPr>
        <p:spPr bwMode="auto">
          <a:noFill/>
          <a:ln>
            <a:solidFill>
              <a:srgbClr val="000000"/>
            </a:solidFill>
            <a:miter lim="800000"/>
            <a:headEnd/>
            <a:tailEnd/>
          </a:ln>
        </p:spPr>
      </p:sp>
      <p:sp>
        <p:nvSpPr>
          <p:cNvPr id="24269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7" name="Placeholder 2"/>
          <p:cNvSpPr>
            <a:spLocks noGrp="1" noRot="1" noChangeAspect="1"/>
          </p:cNvSpPr>
          <p:nvPr>
            <p:ph type="sldImg"/>
          </p:nvPr>
        </p:nvSpPr>
        <p:spPr bwMode="auto">
          <a:noFill/>
          <a:ln>
            <a:solidFill>
              <a:srgbClr val="000000"/>
            </a:solidFill>
            <a:miter lim="800000"/>
            <a:headEnd/>
            <a:tailEnd/>
          </a:ln>
        </p:spPr>
      </p:sp>
      <p:sp>
        <p:nvSpPr>
          <p:cNvPr id="24473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C9A333-D541-4838-B7BE-323F7E6B10A1}" type="slidenum">
              <a:rPr lang="en-US">
                <a:latin typeface="Arial" pitchFamily="-72" charset="0"/>
                <a:ea typeface="ＭＳ Ｐゴシック" pitchFamily="-72" charset="-128"/>
                <a:cs typeface="ＭＳ Ｐゴシック" pitchFamily="-72" charset="-128"/>
              </a:rPr>
              <a:pPr/>
              <a:t>113</a:t>
            </a:fld>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3" name="Placeholder 2"/>
          <p:cNvSpPr>
            <a:spLocks noGrp="1" noRot="1" noChangeAspect="1"/>
          </p:cNvSpPr>
          <p:nvPr>
            <p:ph type="sldImg"/>
          </p:nvPr>
        </p:nvSpPr>
        <p:spPr bwMode="auto">
          <a:noFill/>
          <a:ln>
            <a:solidFill>
              <a:srgbClr val="000000"/>
            </a:solidFill>
            <a:miter lim="800000"/>
            <a:headEnd/>
            <a:tailEnd/>
          </a:ln>
        </p:spPr>
      </p:sp>
      <p:sp>
        <p:nvSpPr>
          <p:cNvPr id="2488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1" name="Placeholder 2"/>
          <p:cNvSpPr>
            <a:spLocks noGrp="1" noRot="1" noChangeAspect="1"/>
          </p:cNvSpPr>
          <p:nvPr>
            <p:ph type="sldImg"/>
          </p:nvPr>
        </p:nvSpPr>
        <p:spPr bwMode="auto">
          <a:noFill/>
          <a:ln>
            <a:solidFill>
              <a:srgbClr val="000000"/>
            </a:solidFill>
            <a:miter lim="800000"/>
            <a:headEnd/>
            <a:tailEnd/>
          </a:ln>
        </p:spPr>
      </p:sp>
      <p:sp>
        <p:nvSpPr>
          <p:cNvPr id="2508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29" name="Placeholder 2"/>
          <p:cNvSpPr>
            <a:spLocks noGrp="1" noRot="1" noChangeAspect="1"/>
          </p:cNvSpPr>
          <p:nvPr>
            <p:ph type="sldImg"/>
          </p:nvPr>
        </p:nvSpPr>
        <p:spPr bwMode="auto">
          <a:noFill/>
          <a:ln>
            <a:solidFill>
              <a:srgbClr val="000000"/>
            </a:solidFill>
            <a:miter lim="800000"/>
            <a:headEnd/>
            <a:tailEnd/>
          </a:ln>
        </p:spPr>
      </p:sp>
      <p:sp>
        <p:nvSpPr>
          <p:cNvPr id="25293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4977" name="Placeholder 2"/>
          <p:cNvSpPr>
            <a:spLocks noGrp="1" noRot="1" noChangeAspect="1"/>
          </p:cNvSpPr>
          <p:nvPr>
            <p:ph type="sldImg"/>
          </p:nvPr>
        </p:nvSpPr>
        <p:spPr bwMode="auto">
          <a:noFill/>
          <a:ln>
            <a:solidFill>
              <a:srgbClr val="000000"/>
            </a:solidFill>
            <a:miter lim="800000"/>
            <a:headEnd/>
            <a:tailEnd/>
          </a:ln>
        </p:spPr>
      </p:sp>
      <p:sp>
        <p:nvSpPr>
          <p:cNvPr id="25497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7025" name="Placeholder 2"/>
          <p:cNvSpPr>
            <a:spLocks noGrp="1" noRot="1" noChangeAspect="1"/>
          </p:cNvSpPr>
          <p:nvPr>
            <p:ph type="sldImg"/>
          </p:nvPr>
        </p:nvSpPr>
        <p:spPr bwMode="auto">
          <a:noFill/>
          <a:ln>
            <a:solidFill>
              <a:srgbClr val="000000"/>
            </a:solidFill>
            <a:miter lim="800000"/>
            <a:headEnd/>
            <a:tailEnd/>
          </a:ln>
        </p:spPr>
      </p:sp>
      <p:sp>
        <p:nvSpPr>
          <p:cNvPr id="25702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CDD17E-29A3-4637-85C3-1CFA34A02B54}" type="slidenum">
              <a:rPr lang="en-US">
                <a:latin typeface="Arial" pitchFamily="-72" charset="0"/>
                <a:ea typeface="ＭＳ Ｐゴシック" pitchFamily="-72" charset="-128"/>
                <a:cs typeface="ＭＳ Ｐゴシック" pitchFamily="-72" charset="-128"/>
              </a:rPr>
              <a:pPr/>
              <a:t>119</a:t>
            </a:fld>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EBBD7A3-5B20-4AA8-AA14-86222E9CB3D1}" type="slidenum">
              <a:rPr lang="en-US">
                <a:latin typeface="Arial" pitchFamily="-72" charset="0"/>
                <a:ea typeface="ＭＳ Ｐゴシック" pitchFamily="-72" charset="-128"/>
                <a:cs typeface="ＭＳ Ｐゴシック" pitchFamily="-72" charset="-128"/>
              </a:rPr>
              <a:pPr/>
              <a:t>12</a:t>
            </a:fld>
            <a:endParaRPr lang="en-US">
              <a:latin typeface="Arial" pitchFamily="-72" charset="0"/>
              <a:ea typeface="ＭＳ Ｐゴシック" pitchFamily="-72" charset="-128"/>
              <a:cs typeface="ＭＳ Ｐゴシック" pitchFamily="-72" charset="-128"/>
            </a:endParaRPr>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1" name="Placeholder 2"/>
          <p:cNvSpPr>
            <a:spLocks noGrp="1" noRot="1" noChangeAspect="1"/>
          </p:cNvSpPr>
          <p:nvPr>
            <p:ph type="sldImg"/>
          </p:nvPr>
        </p:nvSpPr>
        <p:spPr bwMode="auto">
          <a:noFill/>
          <a:ln>
            <a:solidFill>
              <a:srgbClr val="000000"/>
            </a:solidFill>
            <a:miter lim="800000"/>
            <a:headEnd/>
            <a:tailEnd/>
          </a:ln>
        </p:spPr>
      </p:sp>
      <p:sp>
        <p:nvSpPr>
          <p:cNvPr id="2611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69" name="Placeholder 2"/>
          <p:cNvSpPr>
            <a:spLocks noGrp="1" noRot="1" noChangeAspect="1"/>
          </p:cNvSpPr>
          <p:nvPr>
            <p:ph type="sldImg"/>
          </p:nvPr>
        </p:nvSpPr>
        <p:spPr bwMode="auto">
          <a:noFill/>
          <a:ln>
            <a:solidFill>
              <a:srgbClr val="000000"/>
            </a:solidFill>
            <a:miter lim="800000"/>
            <a:headEnd/>
            <a:tailEnd/>
          </a:ln>
        </p:spPr>
      </p:sp>
      <p:sp>
        <p:nvSpPr>
          <p:cNvPr id="26317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5217" name="Placeholder 2"/>
          <p:cNvSpPr>
            <a:spLocks noGrp="1" noRot="1" noChangeAspect="1"/>
          </p:cNvSpPr>
          <p:nvPr>
            <p:ph type="sldImg"/>
          </p:nvPr>
        </p:nvSpPr>
        <p:spPr bwMode="auto">
          <a:noFill/>
          <a:ln>
            <a:solidFill>
              <a:srgbClr val="000000"/>
            </a:solidFill>
            <a:miter lim="800000"/>
            <a:headEnd/>
            <a:tailEnd/>
          </a:ln>
        </p:spPr>
      </p:sp>
      <p:sp>
        <p:nvSpPr>
          <p:cNvPr id="26521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5" name="Placeholder 2"/>
          <p:cNvSpPr>
            <a:spLocks noGrp="1" noRot="1" noChangeAspect="1"/>
          </p:cNvSpPr>
          <p:nvPr>
            <p:ph type="sldImg"/>
          </p:nvPr>
        </p:nvSpPr>
        <p:spPr bwMode="auto">
          <a:noFill/>
          <a:ln>
            <a:solidFill>
              <a:srgbClr val="000000"/>
            </a:solidFill>
            <a:miter lim="800000"/>
            <a:headEnd/>
            <a:tailEnd/>
          </a:ln>
        </p:spPr>
      </p:sp>
      <p:sp>
        <p:nvSpPr>
          <p:cNvPr id="26726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9313" name="Placeholder 2"/>
          <p:cNvSpPr>
            <a:spLocks noGrp="1" noRot="1" noChangeAspect="1"/>
          </p:cNvSpPr>
          <p:nvPr>
            <p:ph type="sldImg"/>
          </p:nvPr>
        </p:nvSpPr>
        <p:spPr bwMode="auto">
          <a:noFill/>
          <a:ln>
            <a:solidFill>
              <a:srgbClr val="000000"/>
            </a:solidFill>
            <a:miter lim="800000"/>
            <a:headEnd/>
            <a:tailEnd/>
          </a:ln>
        </p:spPr>
      </p:sp>
      <p:sp>
        <p:nvSpPr>
          <p:cNvPr id="2693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1361" name="Placeholder 2"/>
          <p:cNvSpPr>
            <a:spLocks noGrp="1" noRot="1" noChangeAspect="1"/>
          </p:cNvSpPr>
          <p:nvPr>
            <p:ph type="sldImg"/>
          </p:nvPr>
        </p:nvSpPr>
        <p:spPr bwMode="auto">
          <a:noFill/>
          <a:ln>
            <a:solidFill>
              <a:srgbClr val="000000"/>
            </a:solidFill>
            <a:miter lim="800000"/>
            <a:headEnd/>
            <a:tailEnd/>
          </a:ln>
        </p:spPr>
      </p:sp>
      <p:sp>
        <p:nvSpPr>
          <p:cNvPr id="2713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09" name="Placeholder 2"/>
          <p:cNvSpPr>
            <a:spLocks noGrp="1" noRot="1" noChangeAspect="1"/>
          </p:cNvSpPr>
          <p:nvPr>
            <p:ph type="sldImg"/>
          </p:nvPr>
        </p:nvSpPr>
        <p:spPr bwMode="auto">
          <a:noFill/>
          <a:ln>
            <a:solidFill>
              <a:srgbClr val="000000"/>
            </a:solidFill>
            <a:miter lim="800000"/>
            <a:headEnd/>
            <a:tailEnd/>
          </a:ln>
        </p:spPr>
      </p:sp>
      <p:sp>
        <p:nvSpPr>
          <p:cNvPr id="2734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5457" name="Placeholder 2"/>
          <p:cNvSpPr>
            <a:spLocks noGrp="1" noRot="1" noChangeAspect="1"/>
          </p:cNvSpPr>
          <p:nvPr>
            <p:ph type="sldImg"/>
          </p:nvPr>
        </p:nvSpPr>
        <p:spPr bwMode="auto">
          <a:noFill/>
          <a:ln>
            <a:solidFill>
              <a:srgbClr val="000000"/>
            </a:solidFill>
            <a:miter lim="800000"/>
            <a:headEnd/>
            <a:tailEnd/>
          </a:ln>
        </p:spPr>
      </p:sp>
      <p:sp>
        <p:nvSpPr>
          <p:cNvPr id="2754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F1FA14-9046-4F5F-B552-B479AFD63D20}" type="slidenum">
              <a:rPr lang="en-US">
                <a:latin typeface="Arial" pitchFamily="-72" charset="0"/>
                <a:ea typeface="ＭＳ Ｐゴシック" pitchFamily="-72" charset="-128"/>
                <a:cs typeface="ＭＳ Ｐゴシック" pitchFamily="-72" charset="-128"/>
              </a:rPr>
              <a:pPr/>
              <a:t>128</a:t>
            </a:fld>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3" name="Placeholder 2"/>
          <p:cNvSpPr>
            <a:spLocks noGrp="1" noRot="1" noChangeAspect="1"/>
          </p:cNvSpPr>
          <p:nvPr>
            <p:ph type="sldImg"/>
          </p:nvPr>
        </p:nvSpPr>
        <p:spPr bwMode="auto">
          <a:noFill/>
          <a:ln>
            <a:solidFill>
              <a:srgbClr val="000000"/>
            </a:solidFill>
            <a:miter lim="800000"/>
            <a:headEnd/>
            <a:tailEnd/>
          </a:ln>
        </p:spPr>
      </p:sp>
      <p:sp>
        <p:nvSpPr>
          <p:cNvPr id="2795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508FE61-9688-4565-98B6-C6B9C2453ECF}" type="slidenum">
              <a:rPr lang="en-US">
                <a:latin typeface="Arial" pitchFamily="-72" charset="0"/>
                <a:ea typeface="ＭＳ Ｐゴシック" pitchFamily="-72" charset="-128"/>
                <a:cs typeface="ＭＳ Ｐゴシック" pitchFamily="-72" charset="-128"/>
              </a:rPr>
              <a:pPr/>
              <a:t>13</a:t>
            </a:fld>
            <a:endParaRPr lang="en-US">
              <a:latin typeface="Arial" pitchFamily="-72" charset="0"/>
              <a:ea typeface="ＭＳ Ｐゴシック" pitchFamily="-72" charset="-128"/>
              <a:cs typeface="ＭＳ Ｐゴシック" pitchFamily="-72" charset="-128"/>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1601" name="Placeholder 2"/>
          <p:cNvSpPr>
            <a:spLocks noGrp="1" noRot="1" noChangeAspect="1"/>
          </p:cNvSpPr>
          <p:nvPr>
            <p:ph type="sldImg"/>
          </p:nvPr>
        </p:nvSpPr>
        <p:spPr bwMode="auto">
          <a:noFill/>
          <a:ln>
            <a:solidFill>
              <a:srgbClr val="000000"/>
            </a:solidFill>
            <a:miter lim="800000"/>
            <a:headEnd/>
            <a:tailEnd/>
          </a:ln>
        </p:spPr>
      </p:sp>
      <p:sp>
        <p:nvSpPr>
          <p:cNvPr id="2816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3649" name="Placeholder 2"/>
          <p:cNvSpPr>
            <a:spLocks noGrp="1" noRot="1" noChangeAspect="1"/>
          </p:cNvSpPr>
          <p:nvPr>
            <p:ph type="sldImg"/>
          </p:nvPr>
        </p:nvSpPr>
        <p:spPr bwMode="auto">
          <a:noFill/>
          <a:ln>
            <a:solidFill>
              <a:srgbClr val="000000"/>
            </a:solidFill>
            <a:miter lim="800000"/>
            <a:headEnd/>
            <a:tailEnd/>
          </a:ln>
        </p:spPr>
      </p:sp>
      <p:sp>
        <p:nvSpPr>
          <p:cNvPr id="2836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5697" name="Placeholder 2"/>
          <p:cNvSpPr>
            <a:spLocks noGrp="1" noRot="1" noChangeAspect="1"/>
          </p:cNvSpPr>
          <p:nvPr>
            <p:ph type="sldImg"/>
          </p:nvPr>
        </p:nvSpPr>
        <p:spPr bwMode="auto">
          <a:noFill/>
          <a:ln>
            <a:solidFill>
              <a:srgbClr val="000000"/>
            </a:solidFill>
            <a:miter lim="800000"/>
            <a:headEnd/>
            <a:tailEnd/>
          </a:ln>
        </p:spPr>
      </p:sp>
      <p:sp>
        <p:nvSpPr>
          <p:cNvPr id="2856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7745" name="Placeholder 2"/>
          <p:cNvSpPr>
            <a:spLocks noGrp="1" noRot="1" noChangeAspect="1"/>
          </p:cNvSpPr>
          <p:nvPr>
            <p:ph type="sldImg"/>
          </p:nvPr>
        </p:nvSpPr>
        <p:spPr bwMode="auto">
          <a:noFill/>
          <a:ln>
            <a:solidFill>
              <a:srgbClr val="000000"/>
            </a:solidFill>
            <a:miter lim="800000"/>
            <a:headEnd/>
            <a:tailEnd/>
          </a:ln>
        </p:spPr>
      </p:sp>
      <p:sp>
        <p:nvSpPr>
          <p:cNvPr id="2877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9793" name="Placeholder 2"/>
          <p:cNvSpPr>
            <a:spLocks noGrp="1" noRot="1" noChangeAspect="1"/>
          </p:cNvSpPr>
          <p:nvPr>
            <p:ph type="sldImg"/>
          </p:nvPr>
        </p:nvSpPr>
        <p:spPr bwMode="auto">
          <a:noFill/>
          <a:ln>
            <a:solidFill>
              <a:srgbClr val="000000"/>
            </a:solidFill>
            <a:miter lim="800000"/>
            <a:headEnd/>
            <a:tailEnd/>
          </a:ln>
        </p:spPr>
      </p:sp>
      <p:sp>
        <p:nvSpPr>
          <p:cNvPr id="2897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1" name="Placeholder 2"/>
          <p:cNvSpPr>
            <a:spLocks noGrp="1" noRot="1" noChangeAspect="1"/>
          </p:cNvSpPr>
          <p:nvPr>
            <p:ph type="sldImg"/>
          </p:nvPr>
        </p:nvSpPr>
        <p:spPr bwMode="auto">
          <a:noFill/>
          <a:ln>
            <a:solidFill>
              <a:srgbClr val="000000"/>
            </a:solidFill>
            <a:miter lim="800000"/>
            <a:headEnd/>
            <a:tailEnd/>
          </a:ln>
        </p:spPr>
      </p:sp>
      <p:sp>
        <p:nvSpPr>
          <p:cNvPr id="29184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889" name="Placeholder 2"/>
          <p:cNvSpPr>
            <a:spLocks noGrp="1" noRot="1" noChangeAspect="1"/>
          </p:cNvSpPr>
          <p:nvPr>
            <p:ph type="sldImg"/>
          </p:nvPr>
        </p:nvSpPr>
        <p:spPr bwMode="auto">
          <a:noFill/>
          <a:ln>
            <a:solidFill>
              <a:srgbClr val="000000"/>
            </a:solidFill>
            <a:miter lim="800000"/>
            <a:headEnd/>
            <a:tailEnd/>
          </a:ln>
        </p:spPr>
      </p:sp>
      <p:sp>
        <p:nvSpPr>
          <p:cNvPr id="29389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7" name="Placeholder 2"/>
          <p:cNvSpPr>
            <a:spLocks noGrp="1" noRot="1" noChangeAspect="1"/>
          </p:cNvSpPr>
          <p:nvPr>
            <p:ph type="sldImg"/>
          </p:nvPr>
        </p:nvSpPr>
        <p:spPr bwMode="auto">
          <a:noFill/>
          <a:ln>
            <a:solidFill>
              <a:srgbClr val="000000"/>
            </a:solidFill>
            <a:miter lim="800000"/>
            <a:headEnd/>
            <a:tailEnd/>
          </a:ln>
        </p:spPr>
      </p:sp>
      <p:sp>
        <p:nvSpPr>
          <p:cNvPr id="29593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985" name="Placeholder 2"/>
          <p:cNvSpPr>
            <a:spLocks noGrp="1" noRot="1" noChangeAspect="1"/>
          </p:cNvSpPr>
          <p:nvPr>
            <p:ph type="sldImg"/>
          </p:nvPr>
        </p:nvSpPr>
        <p:spPr bwMode="auto">
          <a:noFill/>
          <a:ln>
            <a:solidFill>
              <a:srgbClr val="000000"/>
            </a:solidFill>
            <a:miter lim="800000"/>
            <a:headEnd/>
            <a:tailEnd/>
          </a:ln>
        </p:spPr>
      </p:sp>
      <p:sp>
        <p:nvSpPr>
          <p:cNvPr id="29798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0033" name="Placeholder 2"/>
          <p:cNvSpPr>
            <a:spLocks noGrp="1" noRot="1" noChangeAspect="1"/>
          </p:cNvSpPr>
          <p:nvPr>
            <p:ph type="sldImg"/>
          </p:nvPr>
        </p:nvSpPr>
        <p:spPr bwMode="auto">
          <a:noFill/>
          <a:ln>
            <a:solidFill>
              <a:srgbClr val="000000"/>
            </a:solidFill>
            <a:miter lim="800000"/>
            <a:headEnd/>
            <a:tailEnd/>
          </a:ln>
        </p:spPr>
      </p:sp>
      <p:sp>
        <p:nvSpPr>
          <p:cNvPr id="3000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3943CE4-A515-44BE-900D-35F241990579}" type="slidenum">
              <a:rPr lang="en-US">
                <a:latin typeface="Arial" pitchFamily="-72" charset="0"/>
                <a:ea typeface="ＭＳ Ｐゴシック" pitchFamily="-72" charset="-128"/>
                <a:cs typeface="ＭＳ Ｐゴシック" pitchFamily="-72" charset="-128"/>
              </a:rPr>
              <a:pPr/>
              <a:t>14</a:t>
            </a:fld>
            <a:endParaRPr lang="en-US">
              <a:latin typeface="Arial" pitchFamily="-72" charset="0"/>
              <a:ea typeface="ＭＳ Ｐゴシック" pitchFamily="-72" charset="-128"/>
              <a:cs typeface="ＭＳ Ｐゴシック" pitchFamily="-72" charset="-128"/>
            </a:endParaRPr>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E0B947-0704-422E-8D0A-3B2C27ABE198}" type="slidenum">
              <a:rPr lang="en-US">
                <a:latin typeface="Arial" pitchFamily="-72" charset="0"/>
                <a:ea typeface="ＭＳ Ｐゴシック" pitchFamily="-72" charset="-128"/>
                <a:cs typeface="ＭＳ Ｐゴシック" pitchFamily="-72" charset="-128"/>
              </a:rPr>
              <a:pPr/>
              <a:t>140</a:t>
            </a:fld>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4129" name="Placeholder 2"/>
          <p:cNvSpPr>
            <a:spLocks noGrp="1" noRot="1" noChangeAspect="1"/>
          </p:cNvSpPr>
          <p:nvPr>
            <p:ph type="sldImg"/>
          </p:nvPr>
        </p:nvSpPr>
        <p:spPr bwMode="auto">
          <a:noFill/>
          <a:ln>
            <a:solidFill>
              <a:srgbClr val="000000"/>
            </a:solidFill>
            <a:miter lim="800000"/>
            <a:headEnd/>
            <a:tailEnd/>
          </a:ln>
        </p:spPr>
      </p:sp>
      <p:sp>
        <p:nvSpPr>
          <p:cNvPr id="30413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6177" name="Placeholder 2"/>
          <p:cNvSpPr>
            <a:spLocks noGrp="1" noRot="1" noChangeAspect="1"/>
          </p:cNvSpPr>
          <p:nvPr>
            <p:ph type="sldImg"/>
          </p:nvPr>
        </p:nvSpPr>
        <p:spPr bwMode="auto">
          <a:noFill/>
          <a:ln>
            <a:solidFill>
              <a:srgbClr val="000000"/>
            </a:solidFill>
            <a:miter lim="800000"/>
            <a:headEnd/>
            <a:tailEnd/>
          </a:ln>
        </p:spPr>
      </p:sp>
      <p:sp>
        <p:nvSpPr>
          <p:cNvPr id="30617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8225" name="Placeholder 2"/>
          <p:cNvSpPr>
            <a:spLocks noGrp="1" noRot="1" noChangeAspect="1"/>
          </p:cNvSpPr>
          <p:nvPr>
            <p:ph type="sldImg"/>
          </p:nvPr>
        </p:nvSpPr>
        <p:spPr bwMode="auto">
          <a:noFill/>
          <a:ln>
            <a:solidFill>
              <a:srgbClr val="000000"/>
            </a:solidFill>
            <a:miter lim="800000"/>
            <a:headEnd/>
            <a:tailEnd/>
          </a:ln>
        </p:spPr>
      </p:sp>
      <p:sp>
        <p:nvSpPr>
          <p:cNvPr id="30822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0273" name="Placeholder 2"/>
          <p:cNvSpPr>
            <a:spLocks noGrp="1" noRot="1" noChangeAspect="1"/>
          </p:cNvSpPr>
          <p:nvPr>
            <p:ph type="sldImg"/>
          </p:nvPr>
        </p:nvSpPr>
        <p:spPr bwMode="auto">
          <a:noFill/>
          <a:ln>
            <a:solidFill>
              <a:srgbClr val="000000"/>
            </a:solidFill>
            <a:miter lim="800000"/>
            <a:headEnd/>
            <a:tailEnd/>
          </a:ln>
        </p:spPr>
      </p:sp>
      <p:sp>
        <p:nvSpPr>
          <p:cNvPr id="31027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2321" name="Placeholder 2"/>
          <p:cNvSpPr>
            <a:spLocks noGrp="1" noRot="1" noChangeAspect="1"/>
          </p:cNvSpPr>
          <p:nvPr>
            <p:ph type="sldImg"/>
          </p:nvPr>
        </p:nvSpPr>
        <p:spPr bwMode="auto">
          <a:noFill/>
          <a:ln>
            <a:solidFill>
              <a:srgbClr val="000000"/>
            </a:solidFill>
            <a:miter lim="800000"/>
            <a:headEnd/>
            <a:tailEnd/>
          </a:ln>
        </p:spPr>
      </p:sp>
      <p:sp>
        <p:nvSpPr>
          <p:cNvPr id="3123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4369" name="Placeholder 2"/>
          <p:cNvSpPr>
            <a:spLocks noGrp="1" noRot="1" noChangeAspect="1"/>
          </p:cNvSpPr>
          <p:nvPr>
            <p:ph type="sldImg"/>
          </p:nvPr>
        </p:nvSpPr>
        <p:spPr bwMode="auto">
          <a:noFill/>
          <a:ln>
            <a:solidFill>
              <a:srgbClr val="000000"/>
            </a:solidFill>
            <a:miter lim="800000"/>
            <a:headEnd/>
            <a:tailEnd/>
          </a:ln>
        </p:spPr>
      </p:sp>
      <p:sp>
        <p:nvSpPr>
          <p:cNvPr id="31437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6417" name="Placeholder 2"/>
          <p:cNvSpPr>
            <a:spLocks noGrp="1" noRot="1" noChangeAspect="1"/>
          </p:cNvSpPr>
          <p:nvPr>
            <p:ph type="sldImg"/>
          </p:nvPr>
        </p:nvSpPr>
        <p:spPr bwMode="auto">
          <a:noFill/>
          <a:ln>
            <a:solidFill>
              <a:srgbClr val="000000"/>
            </a:solidFill>
            <a:miter lim="800000"/>
            <a:headEnd/>
            <a:tailEnd/>
          </a:ln>
        </p:spPr>
      </p:sp>
      <p:sp>
        <p:nvSpPr>
          <p:cNvPr id="31641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8465" name="Placeholder 2"/>
          <p:cNvSpPr>
            <a:spLocks noGrp="1" noRot="1" noChangeAspect="1"/>
          </p:cNvSpPr>
          <p:nvPr>
            <p:ph type="sldImg"/>
          </p:nvPr>
        </p:nvSpPr>
        <p:spPr bwMode="auto">
          <a:noFill/>
          <a:ln>
            <a:solidFill>
              <a:srgbClr val="000000"/>
            </a:solidFill>
            <a:miter lim="800000"/>
            <a:headEnd/>
            <a:tailEnd/>
          </a:ln>
        </p:spPr>
      </p:sp>
      <p:sp>
        <p:nvSpPr>
          <p:cNvPr id="31846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0513" name="Placeholder 2"/>
          <p:cNvSpPr>
            <a:spLocks noGrp="1" noRot="1" noChangeAspect="1"/>
          </p:cNvSpPr>
          <p:nvPr>
            <p:ph type="sldImg"/>
          </p:nvPr>
        </p:nvSpPr>
        <p:spPr bwMode="auto">
          <a:noFill/>
          <a:ln>
            <a:solidFill>
              <a:srgbClr val="000000"/>
            </a:solidFill>
            <a:miter lim="800000"/>
            <a:headEnd/>
            <a:tailEnd/>
          </a:ln>
        </p:spPr>
      </p:sp>
      <p:sp>
        <p:nvSpPr>
          <p:cNvPr id="3205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475692B-3518-459C-BB4B-06A53EA46F59}" type="slidenum">
              <a:rPr lang="en-US">
                <a:latin typeface="Arial" pitchFamily="-72" charset="0"/>
                <a:ea typeface="ＭＳ Ｐゴシック" pitchFamily="-72" charset="-128"/>
                <a:cs typeface="ＭＳ Ｐゴシック" pitchFamily="-72" charset="-128"/>
              </a:rPr>
              <a:pPr/>
              <a:t>15</a:t>
            </a:fld>
            <a:endParaRPr lang="en-US">
              <a:latin typeface="Arial" pitchFamily="-72" charset="0"/>
              <a:ea typeface="ＭＳ Ｐゴシック" pitchFamily="-72" charset="-128"/>
              <a:cs typeface="ＭＳ Ｐゴシック" pitchFamily="-72" charset="-128"/>
            </a:endParaRPr>
          </a:p>
        </p:txBody>
      </p:sp>
      <p:sp>
        <p:nvSpPr>
          <p:cNvPr id="419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2561" name="Placeholder 2"/>
          <p:cNvSpPr>
            <a:spLocks noGrp="1" noRot="1" noChangeAspect="1"/>
          </p:cNvSpPr>
          <p:nvPr>
            <p:ph type="sldImg"/>
          </p:nvPr>
        </p:nvSpPr>
        <p:spPr bwMode="auto">
          <a:noFill/>
          <a:ln>
            <a:solidFill>
              <a:srgbClr val="000000"/>
            </a:solidFill>
            <a:miter lim="800000"/>
            <a:headEnd/>
            <a:tailEnd/>
          </a:ln>
        </p:spPr>
      </p:sp>
      <p:sp>
        <p:nvSpPr>
          <p:cNvPr id="3225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4609" name="Placeholder 2"/>
          <p:cNvSpPr>
            <a:spLocks noGrp="1" noRot="1" noChangeAspect="1"/>
          </p:cNvSpPr>
          <p:nvPr>
            <p:ph type="sldImg"/>
          </p:nvPr>
        </p:nvSpPr>
        <p:spPr bwMode="auto">
          <a:noFill/>
          <a:ln>
            <a:solidFill>
              <a:srgbClr val="000000"/>
            </a:solidFill>
            <a:miter lim="800000"/>
            <a:headEnd/>
            <a:tailEnd/>
          </a:ln>
        </p:spPr>
      </p:sp>
      <p:sp>
        <p:nvSpPr>
          <p:cNvPr id="3246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6657" name="Placeholder 2"/>
          <p:cNvSpPr>
            <a:spLocks noGrp="1" noRot="1" noChangeAspect="1"/>
          </p:cNvSpPr>
          <p:nvPr>
            <p:ph type="sldImg"/>
          </p:nvPr>
        </p:nvSpPr>
        <p:spPr bwMode="auto">
          <a:noFill/>
          <a:ln>
            <a:solidFill>
              <a:srgbClr val="000000"/>
            </a:solidFill>
            <a:miter lim="800000"/>
            <a:headEnd/>
            <a:tailEnd/>
          </a:ln>
        </p:spPr>
      </p:sp>
      <p:sp>
        <p:nvSpPr>
          <p:cNvPr id="3266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8705" name="Placeholder 2"/>
          <p:cNvSpPr>
            <a:spLocks noGrp="1" noRot="1" noChangeAspect="1"/>
          </p:cNvSpPr>
          <p:nvPr>
            <p:ph type="sldImg"/>
          </p:nvPr>
        </p:nvSpPr>
        <p:spPr bwMode="auto">
          <a:noFill/>
          <a:ln>
            <a:solidFill>
              <a:srgbClr val="000000"/>
            </a:solidFill>
            <a:miter lim="800000"/>
            <a:headEnd/>
            <a:tailEnd/>
          </a:ln>
        </p:spPr>
      </p:sp>
      <p:sp>
        <p:nvSpPr>
          <p:cNvPr id="3287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0753" name="Placeholder 2"/>
          <p:cNvSpPr>
            <a:spLocks noGrp="1" noRot="1" noChangeAspect="1"/>
          </p:cNvSpPr>
          <p:nvPr>
            <p:ph type="sldImg"/>
          </p:nvPr>
        </p:nvSpPr>
        <p:spPr bwMode="auto">
          <a:noFill/>
          <a:ln>
            <a:solidFill>
              <a:srgbClr val="000000"/>
            </a:solidFill>
            <a:miter lim="800000"/>
            <a:headEnd/>
            <a:tailEnd/>
          </a:ln>
        </p:spPr>
      </p:sp>
      <p:sp>
        <p:nvSpPr>
          <p:cNvPr id="3307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2801" name="Placeholder 2"/>
          <p:cNvSpPr>
            <a:spLocks noGrp="1" noRot="1" noChangeAspect="1"/>
          </p:cNvSpPr>
          <p:nvPr>
            <p:ph type="sldImg"/>
          </p:nvPr>
        </p:nvSpPr>
        <p:spPr bwMode="auto">
          <a:noFill/>
          <a:ln>
            <a:solidFill>
              <a:srgbClr val="000000"/>
            </a:solidFill>
            <a:miter lim="800000"/>
            <a:headEnd/>
            <a:tailEnd/>
          </a:ln>
        </p:spPr>
      </p:sp>
      <p:sp>
        <p:nvSpPr>
          <p:cNvPr id="3328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4849" name="Placeholder 2"/>
          <p:cNvSpPr>
            <a:spLocks noGrp="1" noRot="1" noChangeAspect="1"/>
          </p:cNvSpPr>
          <p:nvPr>
            <p:ph type="sldImg"/>
          </p:nvPr>
        </p:nvSpPr>
        <p:spPr bwMode="auto">
          <a:noFill/>
          <a:ln>
            <a:solidFill>
              <a:srgbClr val="000000"/>
            </a:solidFill>
            <a:miter lim="800000"/>
            <a:headEnd/>
            <a:tailEnd/>
          </a:ln>
        </p:spPr>
      </p:sp>
      <p:sp>
        <p:nvSpPr>
          <p:cNvPr id="3348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6897" name="Placeholder 2"/>
          <p:cNvSpPr>
            <a:spLocks noGrp="1" noRot="1" noChangeAspect="1"/>
          </p:cNvSpPr>
          <p:nvPr>
            <p:ph type="sldImg"/>
          </p:nvPr>
        </p:nvSpPr>
        <p:spPr bwMode="auto">
          <a:noFill/>
          <a:ln>
            <a:solidFill>
              <a:srgbClr val="000000"/>
            </a:solidFill>
            <a:miter lim="800000"/>
            <a:headEnd/>
            <a:tailEnd/>
          </a:ln>
        </p:spPr>
      </p:sp>
      <p:sp>
        <p:nvSpPr>
          <p:cNvPr id="3368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8945" name="Placeholder 2"/>
          <p:cNvSpPr>
            <a:spLocks noGrp="1" noRot="1" noChangeAspect="1"/>
          </p:cNvSpPr>
          <p:nvPr>
            <p:ph type="sldImg"/>
          </p:nvPr>
        </p:nvSpPr>
        <p:spPr bwMode="auto">
          <a:noFill/>
          <a:ln>
            <a:solidFill>
              <a:srgbClr val="000000"/>
            </a:solidFill>
            <a:miter lim="800000"/>
            <a:headEnd/>
            <a:tailEnd/>
          </a:ln>
        </p:spPr>
      </p:sp>
      <p:sp>
        <p:nvSpPr>
          <p:cNvPr id="3389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1259586-51DE-4723-A86B-9867854086AF}" type="slidenum">
              <a:rPr lang="en-US">
                <a:latin typeface="Arial" pitchFamily="-72" charset="0"/>
                <a:ea typeface="ＭＳ Ｐゴシック" pitchFamily="-72" charset="-128"/>
                <a:cs typeface="ＭＳ Ｐゴシック" pitchFamily="-72" charset="-128"/>
              </a:rPr>
              <a:pPr/>
              <a:t>16</a:t>
            </a:fld>
            <a:endParaRPr lang="en-US">
              <a:latin typeface="Arial" pitchFamily="-72" charset="0"/>
              <a:ea typeface="ＭＳ Ｐゴシック" pitchFamily="-72" charset="-128"/>
              <a:cs typeface="ＭＳ Ｐゴシック" pitchFamily="-72" charset="-128"/>
            </a:endParaRPr>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35239F-5E90-4341-A420-BE372458E757}" type="slidenum">
              <a:rPr lang="en-US">
                <a:latin typeface="Arial" pitchFamily="-72" charset="0"/>
                <a:ea typeface="ＭＳ Ｐゴシック" pitchFamily="-72" charset="-128"/>
                <a:cs typeface="ＭＳ Ｐゴシック" pitchFamily="-72" charset="-128"/>
              </a:rPr>
              <a:pPr/>
              <a:t>17</a:t>
            </a:fld>
            <a:endParaRPr lang="en-US">
              <a:latin typeface="Arial" pitchFamily="-72" charset="0"/>
              <a:ea typeface="ＭＳ Ｐゴシック" pitchFamily="-72" charset="-128"/>
              <a:cs typeface="ＭＳ Ｐゴシック" pitchFamily="-72" charset="-128"/>
            </a:endParaRPr>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BEEF889-98CE-4378-8AAE-45D9049C5FCC}" type="slidenum">
              <a:rPr lang="en-US">
                <a:latin typeface="Arial" pitchFamily="-72" charset="0"/>
                <a:ea typeface="ＭＳ Ｐゴシック" pitchFamily="-72" charset="-128"/>
                <a:cs typeface="ＭＳ Ｐゴシック" pitchFamily="-72" charset="-128"/>
              </a:rPr>
              <a:pPr/>
              <a:t>18</a:t>
            </a:fld>
            <a:endParaRPr lang="en-US">
              <a:latin typeface="Arial" pitchFamily="-72" charset="0"/>
              <a:ea typeface="ＭＳ Ｐゴシック" pitchFamily="-72" charset="-128"/>
              <a:cs typeface="ＭＳ Ｐゴシック" pitchFamily="-72" charset="-128"/>
            </a:endParaRPr>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Placeholder 2"/>
          <p:cNvSpPr>
            <a:spLocks noGrp="1" noRot="1" noChangeAspect="1"/>
          </p:cNvSpPr>
          <p:nvPr>
            <p:ph type="sldImg"/>
          </p:nvPr>
        </p:nvSpPr>
        <p:spPr bwMode="auto">
          <a:noFill/>
          <a:ln>
            <a:solidFill>
              <a:srgbClr val="000000"/>
            </a:solidFill>
            <a:miter lim="800000"/>
            <a:headEnd/>
            <a:tailEnd/>
          </a:ln>
        </p:spPr>
      </p:sp>
      <p:sp>
        <p:nvSpPr>
          <p:cNvPr id="5017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BBC5C27-3533-4097-A197-8466855735E2}" type="slidenum">
              <a:rPr lang="en-US">
                <a:latin typeface="Arial" pitchFamily="-72" charset="0"/>
                <a:ea typeface="ＭＳ Ｐゴシック" pitchFamily="-72" charset="-128"/>
                <a:cs typeface="ＭＳ Ｐゴシック" pitchFamily="-72" charset="-128"/>
              </a:rPr>
              <a:pPr/>
              <a:t>2</a:t>
            </a:fld>
            <a:endParaRPr lang="en-US">
              <a:latin typeface="Arial" pitchFamily="-72" charset="0"/>
              <a:ea typeface="ＭＳ Ｐゴシック" pitchFamily="-72" charset="-128"/>
              <a:cs typeface="ＭＳ Ｐゴシック" pitchFamily="-72" charset="-128"/>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Placeholder 2"/>
          <p:cNvSpPr>
            <a:spLocks noGrp="1" noRot="1" noChangeAspect="1"/>
          </p:cNvSpPr>
          <p:nvPr>
            <p:ph type="sldImg"/>
          </p:nvPr>
        </p:nvSpPr>
        <p:spPr bwMode="auto">
          <a:noFill/>
          <a:ln>
            <a:solidFill>
              <a:srgbClr val="000000"/>
            </a:solidFill>
            <a:miter lim="800000"/>
            <a:headEnd/>
            <a:tailEnd/>
          </a:ln>
        </p:spPr>
      </p:sp>
      <p:sp>
        <p:nvSpPr>
          <p:cNvPr id="5222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Placeholder 2"/>
          <p:cNvSpPr>
            <a:spLocks noGrp="1" noRot="1" noChangeAspect="1"/>
          </p:cNvSpPr>
          <p:nvPr>
            <p:ph type="sldImg"/>
          </p:nvPr>
        </p:nvSpPr>
        <p:spPr bwMode="auto">
          <a:noFill/>
          <a:ln>
            <a:solidFill>
              <a:srgbClr val="000000"/>
            </a:solidFill>
            <a:miter lim="800000"/>
            <a:headEnd/>
            <a:tailEnd/>
          </a:ln>
        </p:spPr>
      </p:sp>
      <p:sp>
        <p:nvSpPr>
          <p:cNvPr id="5427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Placeholder 2"/>
          <p:cNvSpPr>
            <a:spLocks noGrp="1" noRot="1" noChangeAspect="1"/>
          </p:cNvSpPr>
          <p:nvPr>
            <p:ph type="sldImg"/>
          </p:nvPr>
        </p:nvSpPr>
        <p:spPr bwMode="auto">
          <a:noFill/>
          <a:ln>
            <a:solidFill>
              <a:srgbClr val="000000"/>
            </a:solidFill>
            <a:miter lim="800000"/>
            <a:headEnd/>
            <a:tailEnd/>
          </a:ln>
        </p:spPr>
      </p:sp>
      <p:sp>
        <p:nvSpPr>
          <p:cNvPr id="563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Placeholder 2"/>
          <p:cNvSpPr>
            <a:spLocks noGrp="1" noRot="1" noChangeAspect="1"/>
          </p:cNvSpPr>
          <p:nvPr>
            <p:ph type="sldImg"/>
          </p:nvPr>
        </p:nvSpPr>
        <p:spPr bwMode="auto">
          <a:noFill/>
          <a:ln>
            <a:solidFill>
              <a:srgbClr val="000000"/>
            </a:solidFill>
            <a:miter lim="800000"/>
            <a:headEnd/>
            <a:tailEnd/>
          </a:ln>
        </p:spPr>
      </p:sp>
      <p:sp>
        <p:nvSpPr>
          <p:cNvPr id="5837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Placeholder 2"/>
          <p:cNvSpPr>
            <a:spLocks noGrp="1" noRot="1" noChangeAspect="1"/>
          </p:cNvSpPr>
          <p:nvPr>
            <p:ph type="sldImg"/>
          </p:nvPr>
        </p:nvSpPr>
        <p:spPr bwMode="auto">
          <a:noFill/>
          <a:ln>
            <a:solidFill>
              <a:srgbClr val="000000"/>
            </a:solidFill>
            <a:miter lim="800000"/>
            <a:headEnd/>
            <a:tailEnd/>
          </a:ln>
        </p:spPr>
      </p:sp>
      <p:sp>
        <p:nvSpPr>
          <p:cNvPr id="6041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Placeholder 2"/>
          <p:cNvSpPr>
            <a:spLocks noGrp="1" noRot="1" noChangeAspect="1"/>
          </p:cNvSpPr>
          <p:nvPr>
            <p:ph type="sldImg"/>
          </p:nvPr>
        </p:nvSpPr>
        <p:spPr bwMode="auto">
          <a:noFill/>
          <a:ln>
            <a:solidFill>
              <a:srgbClr val="000000"/>
            </a:solidFill>
            <a:miter lim="800000"/>
            <a:headEnd/>
            <a:tailEnd/>
          </a:ln>
        </p:spPr>
      </p:sp>
      <p:sp>
        <p:nvSpPr>
          <p:cNvPr id="6246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Placeholder 2"/>
          <p:cNvSpPr>
            <a:spLocks noGrp="1" noRot="1" noChangeAspect="1"/>
          </p:cNvSpPr>
          <p:nvPr>
            <p:ph type="sldImg"/>
          </p:nvPr>
        </p:nvSpPr>
        <p:spPr bwMode="auto">
          <a:noFill/>
          <a:ln>
            <a:solidFill>
              <a:srgbClr val="000000"/>
            </a:solidFill>
            <a:miter lim="800000"/>
            <a:headEnd/>
            <a:tailEnd/>
          </a:ln>
        </p:spPr>
      </p:sp>
      <p:sp>
        <p:nvSpPr>
          <p:cNvPr id="645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Placeholder 2"/>
          <p:cNvSpPr>
            <a:spLocks noGrp="1" noRot="1" noChangeAspect="1"/>
          </p:cNvSpPr>
          <p:nvPr>
            <p:ph type="sldImg"/>
          </p:nvPr>
        </p:nvSpPr>
        <p:spPr bwMode="auto">
          <a:noFill/>
          <a:ln>
            <a:solidFill>
              <a:srgbClr val="000000"/>
            </a:solidFill>
            <a:miter lim="800000"/>
            <a:headEnd/>
            <a:tailEnd/>
          </a:ln>
        </p:spPr>
      </p:sp>
      <p:sp>
        <p:nvSpPr>
          <p:cNvPr id="665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Placeholder 2"/>
          <p:cNvSpPr>
            <a:spLocks noGrp="1" noRot="1" noChangeAspect="1"/>
          </p:cNvSpPr>
          <p:nvPr>
            <p:ph type="sldImg"/>
          </p:nvPr>
        </p:nvSpPr>
        <p:spPr bwMode="auto">
          <a:noFill/>
          <a:ln>
            <a:solidFill>
              <a:srgbClr val="000000"/>
            </a:solidFill>
            <a:miter lim="800000"/>
            <a:headEnd/>
            <a:tailEnd/>
          </a:ln>
        </p:spPr>
      </p:sp>
      <p:sp>
        <p:nvSpPr>
          <p:cNvPr id="686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Placeholder 2"/>
          <p:cNvSpPr>
            <a:spLocks noGrp="1" noRot="1" noChangeAspect="1"/>
          </p:cNvSpPr>
          <p:nvPr>
            <p:ph type="sldImg"/>
          </p:nvPr>
        </p:nvSpPr>
        <p:spPr bwMode="auto">
          <a:noFill/>
          <a:ln>
            <a:solidFill>
              <a:srgbClr val="000000"/>
            </a:solidFill>
            <a:miter lim="800000"/>
            <a:headEnd/>
            <a:tailEnd/>
          </a:ln>
        </p:spPr>
      </p:sp>
      <p:sp>
        <p:nvSpPr>
          <p:cNvPr id="706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Placeholder 2"/>
          <p:cNvSpPr>
            <a:spLocks noGrp="1" noRot="1" noChangeAspect="1"/>
          </p:cNvSpPr>
          <p:nvPr>
            <p:ph type="sldImg"/>
          </p:nvPr>
        </p:nvSpPr>
        <p:spPr bwMode="auto">
          <a:noFill/>
          <a:ln>
            <a:solidFill>
              <a:srgbClr val="000000"/>
            </a:solidFill>
            <a:miter lim="800000"/>
            <a:headEnd/>
            <a:tailEnd/>
          </a:ln>
        </p:spPr>
      </p:sp>
      <p:sp>
        <p:nvSpPr>
          <p:cNvPr id="9113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Placeholder 2"/>
          <p:cNvSpPr>
            <a:spLocks noGrp="1" noRot="1" noChangeAspect="1"/>
          </p:cNvSpPr>
          <p:nvPr>
            <p:ph type="sldImg"/>
          </p:nvPr>
        </p:nvSpPr>
        <p:spPr bwMode="auto">
          <a:noFill/>
          <a:ln>
            <a:solidFill>
              <a:srgbClr val="000000"/>
            </a:solidFill>
            <a:miter lim="800000"/>
            <a:headEnd/>
            <a:tailEnd/>
          </a:ln>
        </p:spPr>
      </p:sp>
      <p:sp>
        <p:nvSpPr>
          <p:cNvPr id="727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Placeholder 2"/>
          <p:cNvSpPr>
            <a:spLocks noGrp="1" noRot="1" noChangeAspect="1"/>
          </p:cNvSpPr>
          <p:nvPr>
            <p:ph type="sldImg"/>
          </p:nvPr>
        </p:nvSpPr>
        <p:spPr bwMode="auto">
          <a:noFill/>
          <a:ln>
            <a:solidFill>
              <a:srgbClr val="000000"/>
            </a:solidFill>
            <a:miter lim="800000"/>
            <a:headEnd/>
            <a:tailEnd/>
          </a:ln>
        </p:spPr>
      </p:sp>
      <p:sp>
        <p:nvSpPr>
          <p:cNvPr id="747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Placeholder 2"/>
          <p:cNvSpPr>
            <a:spLocks noGrp="1" noRot="1" noChangeAspect="1"/>
          </p:cNvSpPr>
          <p:nvPr>
            <p:ph type="sldImg"/>
          </p:nvPr>
        </p:nvSpPr>
        <p:spPr bwMode="auto">
          <a:noFill/>
          <a:ln>
            <a:solidFill>
              <a:srgbClr val="000000"/>
            </a:solidFill>
            <a:miter lim="800000"/>
            <a:headEnd/>
            <a:tailEnd/>
          </a:ln>
        </p:spPr>
      </p:sp>
      <p:sp>
        <p:nvSpPr>
          <p:cNvPr id="768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Placeholder 2"/>
          <p:cNvSpPr>
            <a:spLocks noGrp="1" noRot="1" noChangeAspect="1"/>
          </p:cNvSpPr>
          <p:nvPr>
            <p:ph type="sldImg"/>
          </p:nvPr>
        </p:nvSpPr>
        <p:spPr bwMode="auto">
          <a:noFill/>
          <a:ln>
            <a:solidFill>
              <a:srgbClr val="000000"/>
            </a:solidFill>
            <a:miter lim="800000"/>
            <a:headEnd/>
            <a:tailEnd/>
          </a:ln>
        </p:spPr>
      </p:sp>
      <p:sp>
        <p:nvSpPr>
          <p:cNvPr id="788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Placeholder 2"/>
          <p:cNvSpPr>
            <a:spLocks noGrp="1" noRot="1" noChangeAspect="1"/>
          </p:cNvSpPr>
          <p:nvPr>
            <p:ph type="sldImg"/>
          </p:nvPr>
        </p:nvSpPr>
        <p:spPr bwMode="auto">
          <a:noFill/>
          <a:ln>
            <a:solidFill>
              <a:srgbClr val="000000"/>
            </a:solidFill>
            <a:miter lim="800000"/>
            <a:headEnd/>
            <a:tailEnd/>
          </a:ln>
        </p:spPr>
      </p:sp>
      <p:sp>
        <p:nvSpPr>
          <p:cNvPr id="808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Placeholder 2"/>
          <p:cNvSpPr>
            <a:spLocks noGrp="1" noRot="1" noChangeAspect="1"/>
          </p:cNvSpPr>
          <p:nvPr>
            <p:ph type="sldImg"/>
          </p:nvPr>
        </p:nvSpPr>
        <p:spPr bwMode="auto">
          <a:noFill/>
          <a:ln>
            <a:solidFill>
              <a:srgbClr val="000000"/>
            </a:solidFill>
            <a:miter lim="800000"/>
            <a:headEnd/>
            <a:tailEnd/>
          </a:ln>
        </p:spPr>
      </p:sp>
      <p:sp>
        <p:nvSpPr>
          <p:cNvPr id="829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Placeholder 2"/>
          <p:cNvSpPr>
            <a:spLocks noGrp="1" noRot="1" noChangeAspect="1"/>
          </p:cNvSpPr>
          <p:nvPr>
            <p:ph type="sldImg"/>
          </p:nvPr>
        </p:nvSpPr>
        <p:spPr bwMode="auto">
          <a:noFill/>
          <a:ln>
            <a:solidFill>
              <a:srgbClr val="000000"/>
            </a:solidFill>
            <a:miter lim="800000"/>
            <a:headEnd/>
            <a:tailEnd/>
          </a:ln>
        </p:spPr>
      </p:sp>
      <p:sp>
        <p:nvSpPr>
          <p:cNvPr id="849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03736C-E547-465E-AF0D-60C11278A159}" type="slidenum">
              <a:rPr lang="en-US">
                <a:latin typeface="Arial" pitchFamily="-72" charset="0"/>
                <a:ea typeface="ＭＳ Ｐゴシック" pitchFamily="-72" charset="-128"/>
                <a:cs typeface="ＭＳ Ｐゴシック" pitchFamily="-72" charset="-128"/>
              </a:rPr>
              <a:pPr/>
              <a:t>37</a:t>
            </a:fld>
            <a:endParaRPr lang="en-US">
              <a:latin typeface="Arial" pitchFamily="-72" charset="0"/>
              <a:ea typeface="ＭＳ Ｐゴシック" pitchFamily="-72" charset="-128"/>
              <a:cs typeface="ＭＳ Ｐゴシック" pitchFamily="-72" charset="-128"/>
            </a:endParaRPr>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943BF3E-23A9-4F8F-A672-D22DCC4AAFE8}" type="slidenum">
              <a:rPr lang="en-US">
                <a:latin typeface="Arial" pitchFamily="-72" charset="0"/>
                <a:ea typeface="ＭＳ Ｐゴシック" pitchFamily="-72" charset="-128"/>
                <a:cs typeface="ＭＳ Ｐゴシック" pitchFamily="-72" charset="-128"/>
              </a:rPr>
              <a:pPr/>
              <a:t>38</a:t>
            </a:fld>
            <a:endParaRPr lang="en-US">
              <a:latin typeface="Arial" pitchFamily="-72" charset="0"/>
              <a:ea typeface="ＭＳ Ｐゴシック" pitchFamily="-72" charset="-128"/>
              <a:cs typeface="ＭＳ Ｐゴシック" pitchFamily="-72" charset="-128"/>
            </a:endParaRPr>
          </a:p>
        </p:txBody>
      </p:sp>
      <p:sp>
        <p:nvSpPr>
          <p:cNvPr id="890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Placeholder 2"/>
          <p:cNvSpPr>
            <a:spLocks noGrp="1" noRot="1" noChangeAspect="1"/>
          </p:cNvSpPr>
          <p:nvPr>
            <p:ph type="sldImg"/>
          </p:nvPr>
        </p:nvSpPr>
        <p:spPr bwMode="auto">
          <a:noFill/>
          <a:ln>
            <a:solidFill>
              <a:srgbClr val="000000"/>
            </a:solidFill>
            <a:miter lim="800000"/>
            <a:headEnd/>
            <a:tailEnd/>
          </a:ln>
        </p:spPr>
      </p:sp>
      <p:sp>
        <p:nvSpPr>
          <p:cNvPr id="952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Placeholder 2"/>
          <p:cNvSpPr>
            <a:spLocks noGrp="1" noRot="1" noChangeAspect="1"/>
          </p:cNvSpPr>
          <p:nvPr>
            <p:ph type="sldImg"/>
          </p:nvPr>
        </p:nvSpPr>
        <p:spPr bwMode="auto">
          <a:noFill/>
          <a:ln>
            <a:solidFill>
              <a:srgbClr val="000000"/>
            </a:solidFill>
            <a:miter lim="800000"/>
            <a:headEnd/>
            <a:tailEnd/>
          </a:ln>
        </p:spPr>
      </p:sp>
      <p:sp>
        <p:nvSpPr>
          <p:cNvPr id="9318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Placeholder 2"/>
          <p:cNvSpPr>
            <a:spLocks noGrp="1" noRot="1" noChangeAspect="1"/>
          </p:cNvSpPr>
          <p:nvPr>
            <p:ph type="sldImg"/>
          </p:nvPr>
        </p:nvSpPr>
        <p:spPr bwMode="auto">
          <a:noFill/>
          <a:ln>
            <a:solidFill>
              <a:srgbClr val="000000"/>
            </a:solidFill>
            <a:miter lim="800000"/>
            <a:headEnd/>
            <a:tailEnd/>
          </a:ln>
        </p:spPr>
      </p:sp>
      <p:sp>
        <p:nvSpPr>
          <p:cNvPr id="972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Placeholder 2"/>
          <p:cNvSpPr>
            <a:spLocks noGrp="1" noRot="1" noChangeAspect="1"/>
          </p:cNvSpPr>
          <p:nvPr>
            <p:ph type="sldImg"/>
          </p:nvPr>
        </p:nvSpPr>
        <p:spPr bwMode="auto">
          <a:noFill/>
          <a:ln>
            <a:solidFill>
              <a:srgbClr val="000000"/>
            </a:solidFill>
            <a:miter lim="800000"/>
            <a:headEnd/>
            <a:tailEnd/>
          </a:ln>
        </p:spPr>
      </p:sp>
      <p:sp>
        <p:nvSpPr>
          <p:cNvPr id="9933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7" name="Placeholder 2"/>
          <p:cNvSpPr>
            <a:spLocks noGrp="1" noRot="1" noChangeAspect="1"/>
          </p:cNvSpPr>
          <p:nvPr>
            <p:ph type="sldImg"/>
          </p:nvPr>
        </p:nvSpPr>
        <p:spPr bwMode="auto">
          <a:noFill/>
          <a:ln>
            <a:solidFill>
              <a:srgbClr val="000000"/>
            </a:solidFill>
            <a:miter lim="800000"/>
            <a:headEnd/>
            <a:tailEnd/>
          </a:ln>
        </p:spPr>
      </p:sp>
      <p:sp>
        <p:nvSpPr>
          <p:cNvPr id="10137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Placeholder 2"/>
          <p:cNvSpPr>
            <a:spLocks noGrp="1" noRot="1" noChangeAspect="1"/>
          </p:cNvSpPr>
          <p:nvPr>
            <p:ph type="sldImg"/>
          </p:nvPr>
        </p:nvSpPr>
        <p:spPr bwMode="auto">
          <a:noFill/>
          <a:ln>
            <a:solidFill>
              <a:srgbClr val="000000"/>
            </a:solidFill>
            <a:miter lim="800000"/>
            <a:headEnd/>
            <a:tailEnd/>
          </a:ln>
        </p:spPr>
      </p:sp>
      <p:sp>
        <p:nvSpPr>
          <p:cNvPr id="10342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Placeholder 2"/>
          <p:cNvSpPr>
            <a:spLocks noGrp="1" noRot="1" noChangeAspect="1"/>
          </p:cNvSpPr>
          <p:nvPr>
            <p:ph type="sldImg"/>
          </p:nvPr>
        </p:nvSpPr>
        <p:spPr bwMode="auto">
          <a:noFill/>
          <a:ln>
            <a:solidFill>
              <a:srgbClr val="000000"/>
            </a:solidFill>
            <a:miter lim="800000"/>
            <a:headEnd/>
            <a:tailEnd/>
          </a:ln>
        </p:spPr>
      </p:sp>
      <p:sp>
        <p:nvSpPr>
          <p:cNvPr id="10547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Placeholder 2"/>
          <p:cNvSpPr>
            <a:spLocks noGrp="1" noRot="1" noChangeAspect="1"/>
          </p:cNvSpPr>
          <p:nvPr>
            <p:ph type="sldImg"/>
          </p:nvPr>
        </p:nvSpPr>
        <p:spPr bwMode="auto">
          <a:noFill/>
          <a:ln>
            <a:solidFill>
              <a:srgbClr val="000000"/>
            </a:solidFill>
            <a:miter lim="800000"/>
            <a:headEnd/>
            <a:tailEnd/>
          </a:ln>
        </p:spPr>
      </p:sp>
      <p:sp>
        <p:nvSpPr>
          <p:cNvPr id="1075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69" name="Placeholder 2"/>
          <p:cNvSpPr>
            <a:spLocks noGrp="1" noRot="1" noChangeAspect="1"/>
          </p:cNvSpPr>
          <p:nvPr>
            <p:ph type="sldImg"/>
          </p:nvPr>
        </p:nvSpPr>
        <p:spPr bwMode="auto">
          <a:noFill/>
          <a:ln>
            <a:solidFill>
              <a:srgbClr val="000000"/>
            </a:solidFill>
            <a:miter lim="800000"/>
            <a:headEnd/>
            <a:tailEnd/>
          </a:ln>
        </p:spPr>
      </p:sp>
      <p:sp>
        <p:nvSpPr>
          <p:cNvPr id="10957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Placeholder 2"/>
          <p:cNvSpPr>
            <a:spLocks noGrp="1" noRot="1" noChangeAspect="1"/>
          </p:cNvSpPr>
          <p:nvPr>
            <p:ph type="sldImg"/>
          </p:nvPr>
        </p:nvSpPr>
        <p:spPr bwMode="auto">
          <a:noFill/>
          <a:ln>
            <a:solidFill>
              <a:srgbClr val="000000"/>
            </a:solidFill>
            <a:miter lim="800000"/>
            <a:headEnd/>
            <a:tailEnd/>
          </a:ln>
        </p:spPr>
      </p:sp>
      <p:sp>
        <p:nvSpPr>
          <p:cNvPr id="11161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55C2F2-06C8-4413-8CCA-938E68D76C30}" type="slidenum">
              <a:rPr lang="en-AU">
                <a:latin typeface="Arial" pitchFamily="-72" charset="0"/>
                <a:ea typeface="ＭＳ Ｐゴシック" pitchFamily="-72" charset="-128"/>
                <a:cs typeface="ＭＳ Ｐゴシック" pitchFamily="-72" charset="-128"/>
              </a:rPr>
              <a:pPr/>
              <a:t>48</a:t>
            </a:fld>
            <a:endParaRPr lang="en-AU">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3" name="Placeholder 2"/>
          <p:cNvSpPr>
            <a:spLocks noGrp="1" noRot="1" noChangeAspect="1"/>
          </p:cNvSpPr>
          <p:nvPr>
            <p:ph type="sldImg"/>
          </p:nvPr>
        </p:nvSpPr>
        <p:spPr bwMode="auto">
          <a:noFill/>
          <a:ln>
            <a:solidFill>
              <a:srgbClr val="000000"/>
            </a:solidFill>
            <a:miter lim="800000"/>
            <a:headEnd/>
            <a:tailEnd/>
          </a:ln>
        </p:spPr>
      </p:sp>
      <p:sp>
        <p:nvSpPr>
          <p:cNvPr id="1157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C70560-2612-4F36-BF4C-E0D5528BBE53}" type="slidenum">
              <a:rPr lang="en-US">
                <a:latin typeface="Arial" pitchFamily="-72" charset="0"/>
                <a:ea typeface="ＭＳ Ｐゴシック" pitchFamily="-72" charset="-128"/>
                <a:cs typeface="ＭＳ Ｐゴシック" pitchFamily="-72" charset="-128"/>
              </a:rPr>
              <a:pPr/>
              <a:t>5</a:t>
            </a:fld>
            <a:endParaRPr lang="en-US">
              <a:latin typeface="Arial" pitchFamily="-72" charset="0"/>
              <a:ea typeface="ＭＳ Ｐゴシック" pitchFamily="-72" charset="-128"/>
              <a:cs typeface="ＭＳ Ｐゴシック" pitchFamily="-72" charset="-128"/>
            </a:endParaRPr>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Placeholder 2"/>
          <p:cNvSpPr>
            <a:spLocks noGrp="1" noRot="1" noChangeAspect="1"/>
          </p:cNvSpPr>
          <p:nvPr>
            <p:ph type="sldImg"/>
          </p:nvPr>
        </p:nvSpPr>
        <p:spPr bwMode="auto">
          <a:noFill/>
          <a:ln>
            <a:solidFill>
              <a:srgbClr val="000000"/>
            </a:solidFill>
            <a:miter lim="800000"/>
            <a:headEnd/>
            <a:tailEnd/>
          </a:ln>
        </p:spPr>
      </p:sp>
      <p:sp>
        <p:nvSpPr>
          <p:cNvPr id="1177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Placeholder 2"/>
          <p:cNvSpPr>
            <a:spLocks noGrp="1" noRot="1" noChangeAspect="1"/>
          </p:cNvSpPr>
          <p:nvPr>
            <p:ph type="sldImg"/>
          </p:nvPr>
        </p:nvSpPr>
        <p:spPr bwMode="auto">
          <a:noFill/>
          <a:ln>
            <a:solidFill>
              <a:srgbClr val="000000"/>
            </a:solidFill>
            <a:miter lim="800000"/>
            <a:headEnd/>
            <a:tailEnd/>
          </a:ln>
        </p:spPr>
      </p:sp>
      <p:sp>
        <p:nvSpPr>
          <p:cNvPr id="1198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Placeholder 2"/>
          <p:cNvSpPr>
            <a:spLocks noGrp="1" noRot="1" noChangeAspect="1"/>
          </p:cNvSpPr>
          <p:nvPr>
            <p:ph type="sldImg"/>
          </p:nvPr>
        </p:nvSpPr>
        <p:spPr bwMode="auto">
          <a:noFill/>
          <a:ln>
            <a:solidFill>
              <a:srgbClr val="000000"/>
            </a:solidFill>
            <a:miter lim="800000"/>
            <a:headEnd/>
            <a:tailEnd/>
          </a:ln>
        </p:spPr>
      </p:sp>
      <p:sp>
        <p:nvSpPr>
          <p:cNvPr id="1218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5" name="Placeholder 2"/>
          <p:cNvSpPr>
            <a:spLocks noGrp="1" noRot="1" noChangeAspect="1"/>
          </p:cNvSpPr>
          <p:nvPr>
            <p:ph type="sldImg"/>
          </p:nvPr>
        </p:nvSpPr>
        <p:spPr bwMode="auto">
          <a:noFill/>
          <a:ln>
            <a:solidFill>
              <a:srgbClr val="000000"/>
            </a:solidFill>
            <a:miter lim="800000"/>
            <a:headEnd/>
            <a:tailEnd/>
          </a:ln>
        </p:spPr>
      </p:sp>
      <p:sp>
        <p:nvSpPr>
          <p:cNvPr id="1239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3" name="Placeholder 2"/>
          <p:cNvSpPr>
            <a:spLocks noGrp="1" noRot="1" noChangeAspect="1"/>
          </p:cNvSpPr>
          <p:nvPr>
            <p:ph type="sldImg"/>
          </p:nvPr>
        </p:nvSpPr>
        <p:spPr bwMode="auto">
          <a:noFill/>
          <a:ln>
            <a:solidFill>
              <a:srgbClr val="000000"/>
            </a:solidFill>
            <a:miter lim="800000"/>
            <a:headEnd/>
            <a:tailEnd/>
          </a:ln>
        </p:spPr>
      </p:sp>
      <p:sp>
        <p:nvSpPr>
          <p:cNvPr id="1259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1" name="Placeholder 2"/>
          <p:cNvSpPr>
            <a:spLocks noGrp="1" noRot="1" noChangeAspect="1"/>
          </p:cNvSpPr>
          <p:nvPr>
            <p:ph type="sldImg"/>
          </p:nvPr>
        </p:nvSpPr>
        <p:spPr bwMode="auto">
          <a:noFill/>
          <a:ln>
            <a:solidFill>
              <a:srgbClr val="000000"/>
            </a:solidFill>
            <a:miter lim="800000"/>
            <a:headEnd/>
            <a:tailEnd/>
          </a:ln>
        </p:spPr>
      </p:sp>
      <p:sp>
        <p:nvSpPr>
          <p:cNvPr id="1280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49" name="Placeholder 2"/>
          <p:cNvSpPr>
            <a:spLocks noGrp="1" noRot="1" noChangeAspect="1"/>
          </p:cNvSpPr>
          <p:nvPr>
            <p:ph type="sldImg"/>
          </p:nvPr>
        </p:nvSpPr>
        <p:spPr bwMode="auto">
          <a:noFill/>
          <a:ln>
            <a:solidFill>
              <a:srgbClr val="000000"/>
            </a:solidFill>
            <a:miter lim="800000"/>
            <a:headEnd/>
            <a:tailEnd/>
          </a:ln>
        </p:spPr>
      </p:sp>
      <p:sp>
        <p:nvSpPr>
          <p:cNvPr id="1300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7" name="Placeholder 2"/>
          <p:cNvSpPr>
            <a:spLocks noGrp="1" noRot="1" noChangeAspect="1"/>
          </p:cNvSpPr>
          <p:nvPr>
            <p:ph type="sldImg"/>
          </p:nvPr>
        </p:nvSpPr>
        <p:spPr bwMode="auto">
          <a:noFill/>
          <a:ln>
            <a:solidFill>
              <a:srgbClr val="000000"/>
            </a:solidFill>
            <a:miter lim="800000"/>
            <a:headEnd/>
            <a:tailEnd/>
          </a:ln>
        </p:spPr>
      </p:sp>
      <p:sp>
        <p:nvSpPr>
          <p:cNvPr id="1320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4145" name="Placeholder 2"/>
          <p:cNvSpPr>
            <a:spLocks noGrp="1" noRot="1" noChangeAspect="1"/>
          </p:cNvSpPr>
          <p:nvPr>
            <p:ph type="sldImg"/>
          </p:nvPr>
        </p:nvSpPr>
        <p:spPr bwMode="auto">
          <a:noFill/>
          <a:ln>
            <a:solidFill>
              <a:srgbClr val="000000"/>
            </a:solidFill>
            <a:miter lim="800000"/>
            <a:headEnd/>
            <a:tailEnd/>
          </a:ln>
        </p:spPr>
      </p:sp>
      <p:sp>
        <p:nvSpPr>
          <p:cNvPr id="1341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3" name="Placeholder 2"/>
          <p:cNvSpPr>
            <a:spLocks noGrp="1" noRot="1" noChangeAspect="1"/>
          </p:cNvSpPr>
          <p:nvPr>
            <p:ph type="sldImg"/>
          </p:nvPr>
        </p:nvSpPr>
        <p:spPr bwMode="auto">
          <a:noFill/>
          <a:ln>
            <a:solidFill>
              <a:srgbClr val="000000"/>
            </a:solidFill>
            <a:miter lim="800000"/>
            <a:headEnd/>
            <a:tailEnd/>
          </a:ln>
        </p:spPr>
      </p:sp>
      <p:sp>
        <p:nvSpPr>
          <p:cNvPr id="1361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AC85912-DBD4-48A9-A992-72388619A2EA}" type="slidenum">
              <a:rPr lang="en-US">
                <a:latin typeface="Arial" pitchFamily="-72" charset="0"/>
                <a:ea typeface="ＭＳ Ｐゴシック" pitchFamily="-72" charset="-128"/>
                <a:cs typeface="ＭＳ Ｐゴシック" pitchFamily="-72" charset="-128"/>
              </a:rPr>
              <a:pPr/>
              <a:t>6</a:t>
            </a:fld>
            <a:endParaRPr lang="en-US">
              <a:latin typeface="Arial" pitchFamily="-72" charset="0"/>
              <a:ea typeface="ＭＳ Ｐゴシック" pitchFamily="-72" charset="-128"/>
              <a:cs typeface="ＭＳ Ｐゴシック" pitchFamily="-72" charset="-128"/>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1" name="Placeholder 2"/>
          <p:cNvSpPr>
            <a:spLocks noGrp="1" noRot="1" noChangeAspect="1"/>
          </p:cNvSpPr>
          <p:nvPr>
            <p:ph type="sldImg"/>
          </p:nvPr>
        </p:nvSpPr>
        <p:spPr bwMode="auto">
          <a:noFill/>
          <a:ln>
            <a:solidFill>
              <a:srgbClr val="000000"/>
            </a:solidFill>
            <a:miter lim="800000"/>
            <a:headEnd/>
            <a:tailEnd/>
          </a:ln>
        </p:spPr>
      </p:sp>
      <p:sp>
        <p:nvSpPr>
          <p:cNvPr id="13824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89" name="Placeholder 2"/>
          <p:cNvSpPr>
            <a:spLocks noGrp="1" noRot="1" noChangeAspect="1"/>
          </p:cNvSpPr>
          <p:nvPr>
            <p:ph type="sldImg"/>
          </p:nvPr>
        </p:nvSpPr>
        <p:spPr bwMode="auto">
          <a:noFill/>
          <a:ln>
            <a:solidFill>
              <a:srgbClr val="000000"/>
            </a:solidFill>
            <a:miter lim="800000"/>
            <a:headEnd/>
            <a:tailEnd/>
          </a:ln>
        </p:spPr>
      </p:sp>
      <p:sp>
        <p:nvSpPr>
          <p:cNvPr id="14029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7" name="Placeholder 2"/>
          <p:cNvSpPr>
            <a:spLocks noGrp="1" noRot="1" noChangeAspect="1"/>
          </p:cNvSpPr>
          <p:nvPr>
            <p:ph type="sldImg"/>
          </p:nvPr>
        </p:nvSpPr>
        <p:spPr bwMode="auto">
          <a:noFill/>
          <a:ln>
            <a:solidFill>
              <a:srgbClr val="000000"/>
            </a:solidFill>
            <a:miter lim="800000"/>
            <a:headEnd/>
            <a:tailEnd/>
          </a:ln>
        </p:spPr>
      </p:sp>
      <p:sp>
        <p:nvSpPr>
          <p:cNvPr id="14233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4385" name="Placeholder 2"/>
          <p:cNvSpPr>
            <a:spLocks noGrp="1" noRot="1" noChangeAspect="1"/>
          </p:cNvSpPr>
          <p:nvPr>
            <p:ph type="sldImg"/>
          </p:nvPr>
        </p:nvSpPr>
        <p:spPr bwMode="auto">
          <a:noFill/>
          <a:ln>
            <a:solidFill>
              <a:srgbClr val="000000"/>
            </a:solidFill>
            <a:miter lim="800000"/>
            <a:headEnd/>
            <a:tailEnd/>
          </a:ln>
        </p:spPr>
      </p:sp>
      <p:sp>
        <p:nvSpPr>
          <p:cNvPr id="14438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Placeholder 2"/>
          <p:cNvSpPr>
            <a:spLocks noGrp="1" noRot="1" noChangeAspect="1"/>
          </p:cNvSpPr>
          <p:nvPr>
            <p:ph type="sldImg"/>
          </p:nvPr>
        </p:nvSpPr>
        <p:spPr bwMode="auto">
          <a:noFill/>
          <a:ln>
            <a:solidFill>
              <a:srgbClr val="000000"/>
            </a:solidFill>
            <a:miter lim="800000"/>
            <a:headEnd/>
            <a:tailEnd/>
          </a:ln>
        </p:spPr>
      </p:sp>
      <p:sp>
        <p:nvSpPr>
          <p:cNvPr id="1464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1" name="Placeholder 2"/>
          <p:cNvSpPr>
            <a:spLocks noGrp="1" noRot="1" noChangeAspect="1"/>
          </p:cNvSpPr>
          <p:nvPr>
            <p:ph type="sldImg"/>
          </p:nvPr>
        </p:nvSpPr>
        <p:spPr bwMode="auto">
          <a:noFill/>
          <a:ln>
            <a:solidFill>
              <a:srgbClr val="000000"/>
            </a:solidFill>
            <a:miter lim="800000"/>
            <a:headEnd/>
            <a:tailEnd/>
          </a:ln>
        </p:spPr>
      </p:sp>
      <p:sp>
        <p:nvSpPr>
          <p:cNvPr id="1484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29" name="Placeholder 2"/>
          <p:cNvSpPr>
            <a:spLocks noGrp="1" noRot="1" noChangeAspect="1"/>
          </p:cNvSpPr>
          <p:nvPr>
            <p:ph type="sldImg"/>
          </p:nvPr>
        </p:nvSpPr>
        <p:spPr bwMode="auto">
          <a:noFill/>
          <a:ln>
            <a:solidFill>
              <a:srgbClr val="000000"/>
            </a:solidFill>
            <a:miter lim="800000"/>
            <a:headEnd/>
            <a:tailEnd/>
          </a:ln>
        </p:spPr>
      </p:sp>
      <p:sp>
        <p:nvSpPr>
          <p:cNvPr id="15053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Placeholder 2"/>
          <p:cNvSpPr>
            <a:spLocks noGrp="1" noRot="1" noChangeAspect="1"/>
          </p:cNvSpPr>
          <p:nvPr>
            <p:ph type="sldImg"/>
          </p:nvPr>
        </p:nvSpPr>
        <p:spPr bwMode="auto">
          <a:noFill/>
          <a:ln>
            <a:solidFill>
              <a:srgbClr val="000000"/>
            </a:solidFill>
            <a:miter lim="800000"/>
            <a:headEnd/>
            <a:tailEnd/>
          </a:ln>
        </p:spPr>
      </p:sp>
      <p:sp>
        <p:nvSpPr>
          <p:cNvPr id="15257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5" name="Placeholder 2"/>
          <p:cNvSpPr>
            <a:spLocks noGrp="1" noRot="1" noChangeAspect="1"/>
          </p:cNvSpPr>
          <p:nvPr>
            <p:ph type="sldImg"/>
          </p:nvPr>
        </p:nvSpPr>
        <p:spPr bwMode="auto">
          <a:noFill/>
          <a:ln>
            <a:solidFill>
              <a:srgbClr val="000000"/>
            </a:solidFill>
            <a:miter lim="800000"/>
            <a:headEnd/>
            <a:tailEnd/>
          </a:ln>
        </p:spPr>
      </p:sp>
      <p:sp>
        <p:nvSpPr>
          <p:cNvPr id="15462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Placeholder 2"/>
          <p:cNvSpPr>
            <a:spLocks noGrp="1" noRot="1" noChangeAspect="1"/>
          </p:cNvSpPr>
          <p:nvPr>
            <p:ph type="sldImg"/>
          </p:nvPr>
        </p:nvSpPr>
        <p:spPr bwMode="auto">
          <a:noFill/>
          <a:ln>
            <a:solidFill>
              <a:srgbClr val="000000"/>
            </a:solidFill>
            <a:miter lim="800000"/>
            <a:headEnd/>
            <a:tailEnd/>
          </a:ln>
        </p:spPr>
      </p:sp>
      <p:sp>
        <p:nvSpPr>
          <p:cNvPr id="15667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9E2691D-98AF-4230-8873-402F2AD688FD}" type="slidenum">
              <a:rPr lang="en-US">
                <a:latin typeface="Arial" pitchFamily="-72" charset="0"/>
                <a:ea typeface="ＭＳ Ｐゴシック" pitchFamily="-72" charset="-128"/>
                <a:cs typeface="ＭＳ Ｐゴシック" pitchFamily="-72" charset="-128"/>
              </a:rPr>
              <a:pPr/>
              <a:t>7</a:t>
            </a:fld>
            <a:endParaRPr lang="en-US">
              <a:latin typeface="Arial" pitchFamily="-72" charset="0"/>
              <a:ea typeface="ＭＳ Ｐゴシック" pitchFamily="-72" charset="-128"/>
              <a:cs typeface="ＭＳ Ｐゴシック" pitchFamily="-72" charset="-128"/>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8721" name="Placeholder 2"/>
          <p:cNvSpPr>
            <a:spLocks noGrp="1" noRot="1" noChangeAspect="1"/>
          </p:cNvSpPr>
          <p:nvPr>
            <p:ph type="sldImg"/>
          </p:nvPr>
        </p:nvSpPr>
        <p:spPr bwMode="auto">
          <a:noFill/>
          <a:ln>
            <a:solidFill>
              <a:srgbClr val="000000"/>
            </a:solidFill>
            <a:miter lim="800000"/>
            <a:headEnd/>
            <a:tailEnd/>
          </a:ln>
        </p:spPr>
      </p:sp>
      <p:sp>
        <p:nvSpPr>
          <p:cNvPr id="15872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69" name="Placeholder 2"/>
          <p:cNvSpPr>
            <a:spLocks noGrp="1" noRot="1" noChangeAspect="1"/>
          </p:cNvSpPr>
          <p:nvPr>
            <p:ph type="sldImg"/>
          </p:nvPr>
        </p:nvSpPr>
        <p:spPr bwMode="auto">
          <a:noFill/>
          <a:ln>
            <a:solidFill>
              <a:srgbClr val="000000"/>
            </a:solidFill>
            <a:miter lim="800000"/>
            <a:headEnd/>
            <a:tailEnd/>
          </a:ln>
        </p:spPr>
      </p:sp>
      <p:sp>
        <p:nvSpPr>
          <p:cNvPr id="16077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7" name="Placeholder 2"/>
          <p:cNvSpPr>
            <a:spLocks noGrp="1" noRot="1" noChangeAspect="1"/>
          </p:cNvSpPr>
          <p:nvPr>
            <p:ph type="sldImg"/>
          </p:nvPr>
        </p:nvSpPr>
        <p:spPr bwMode="auto">
          <a:noFill/>
          <a:ln>
            <a:solidFill>
              <a:srgbClr val="000000"/>
            </a:solidFill>
            <a:miter lim="800000"/>
            <a:headEnd/>
            <a:tailEnd/>
          </a:ln>
        </p:spPr>
      </p:sp>
      <p:sp>
        <p:nvSpPr>
          <p:cNvPr id="16281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5" name="Placeholder 2"/>
          <p:cNvSpPr>
            <a:spLocks noGrp="1" noRot="1" noChangeAspect="1"/>
          </p:cNvSpPr>
          <p:nvPr>
            <p:ph type="sldImg"/>
          </p:nvPr>
        </p:nvSpPr>
        <p:spPr bwMode="auto">
          <a:noFill/>
          <a:ln>
            <a:solidFill>
              <a:srgbClr val="000000"/>
            </a:solidFill>
            <a:miter lim="800000"/>
            <a:headEnd/>
            <a:tailEnd/>
          </a:ln>
        </p:spPr>
      </p:sp>
      <p:sp>
        <p:nvSpPr>
          <p:cNvPr id="16486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3" name="Placeholder 2"/>
          <p:cNvSpPr>
            <a:spLocks noGrp="1" noRot="1" noChangeAspect="1"/>
          </p:cNvSpPr>
          <p:nvPr>
            <p:ph type="sldImg"/>
          </p:nvPr>
        </p:nvSpPr>
        <p:spPr bwMode="auto">
          <a:noFill/>
          <a:ln>
            <a:solidFill>
              <a:srgbClr val="000000"/>
            </a:solidFill>
            <a:miter lim="800000"/>
            <a:headEnd/>
            <a:tailEnd/>
          </a:ln>
        </p:spPr>
      </p:sp>
      <p:sp>
        <p:nvSpPr>
          <p:cNvPr id="1669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8961" name="Placeholder 2"/>
          <p:cNvSpPr>
            <a:spLocks noGrp="1" noRot="1" noChangeAspect="1"/>
          </p:cNvSpPr>
          <p:nvPr>
            <p:ph type="sldImg"/>
          </p:nvPr>
        </p:nvSpPr>
        <p:spPr bwMode="auto">
          <a:noFill/>
          <a:ln>
            <a:solidFill>
              <a:srgbClr val="000000"/>
            </a:solidFill>
            <a:miter lim="800000"/>
            <a:headEnd/>
            <a:tailEnd/>
          </a:ln>
        </p:spPr>
      </p:sp>
      <p:sp>
        <p:nvSpPr>
          <p:cNvPr id="16896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1009" name="Placeholder 2"/>
          <p:cNvSpPr>
            <a:spLocks noGrp="1" noRot="1" noChangeAspect="1"/>
          </p:cNvSpPr>
          <p:nvPr>
            <p:ph type="sldImg"/>
          </p:nvPr>
        </p:nvSpPr>
        <p:spPr bwMode="auto">
          <a:noFill/>
          <a:ln>
            <a:solidFill>
              <a:srgbClr val="000000"/>
            </a:solidFill>
            <a:miter lim="800000"/>
            <a:headEnd/>
            <a:tailEnd/>
          </a:ln>
        </p:spPr>
      </p:sp>
      <p:sp>
        <p:nvSpPr>
          <p:cNvPr id="17101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7" name="Placeholder 2"/>
          <p:cNvSpPr>
            <a:spLocks noGrp="1" noRot="1" noChangeAspect="1"/>
          </p:cNvSpPr>
          <p:nvPr>
            <p:ph type="sldImg"/>
          </p:nvPr>
        </p:nvSpPr>
        <p:spPr bwMode="auto">
          <a:noFill/>
          <a:ln>
            <a:solidFill>
              <a:srgbClr val="000000"/>
            </a:solidFill>
            <a:miter lim="800000"/>
            <a:headEnd/>
            <a:tailEnd/>
          </a:ln>
        </p:spPr>
      </p:sp>
      <p:sp>
        <p:nvSpPr>
          <p:cNvPr id="17305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5" name="Placeholder 2"/>
          <p:cNvSpPr>
            <a:spLocks noGrp="1" noRot="1" noChangeAspect="1"/>
          </p:cNvSpPr>
          <p:nvPr>
            <p:ph type="sldImg"/>
          </p:nvPr>
        </p:nvSpPr>
        <p:spPr bwMode="auto">
          <a:noFill/>
          <a:ln>
            <a:solidFill>
              <a:srgbClr val="000000"/>
            </a:solidFill>
            <a:miter lim="800000"/>
            <a:headEnd/>
            <a:tailEnd/>
          </a:ln>
        </p:spPr>
      </p:sp>
      <p:sp>
        <p:nvSpPr>
          <p:cNvPr id="17510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3" name="Placeholder 2"/>
          <p:cNvSpPr>
            <a:spLocks noGrp="1" noRot="1" noChangeAspect="1"/>
          </p:cNvSpPr>
          <p:nvPr>
            <p:ph type="sldImg"/>
          </p:nvPr>
        </p:nvSpPr>
        <p:spPr bwMode="auto">
          <a:noFill/>
          <a:ln>
            <a:solidFill>
              <a:srgbClr val="000000"/>
            </a:solidFill>
            <a:miter lim="800000"/>
            <a:headEnd/>
            <a:tailEnd/>
          </a:ln>
        </p:spPr>
      </p:sp>
      <p:sp>
        <p:nvSpPr>
          <p:cNvPr id="17715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95E6C6A-C775-4607-B8C3-8401AC8967D5}" type="slidenum">
              <a:rPr lang="en-US">
                <a:latin typeface="Arial" pitchFamily="-72" charset="0"/>
                <a:ea typeface="ＭＳ Ｐゴシック" pitchFamily="-72" charset="-128"/>
                <a:cs typeface="ＭＳ Ｐゴシック" pitchFamily="-72" charset="-128"/>
              </a:rPr>
              <a:pPr/>
              <a:t>8</a:t>
            </a:fld>
            <a:endParaRPr lang="en-US">
              <a:latin typeface="Arial" pitchFamily="-72" charset="0"/>
              <a:ea typeface="ＭＳ Ｐゴシック" pitchFamily="-72" charset="-128"/>
              <a:cs typeface="ＭＳ Ｐゴシック" pitchFamily="-72" charset="-128"/>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Placeholder 2"/>
          <p:cNvSpPr>
            <a:spLocks noGrp="1" noRot="1" noChangeAspect="1"/>
          </p:cNvSpPr>
          <p:nvPr>
            <p:ph type="sldImg"/>
          </p:nvPr>
        </p:nvSpPr>
        <p:spPr bwMode="auto">
          <a:noFill/>
          <a:ln>
            <a:solidFill>
              <a:srgbClr val="000000"/>
            </a:solidFill>
            <a:miter lim="800000"/>
            <a:headEnd/>
            <a:tailEnd/>
          </a:ln>
        </p:spPr>
      </p:sp>
      <p:sp>
        <p:nvSpPr>
          <p:cNvPr id="17920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49" name="Placeholder 2"/>
          <p:cNvSpPr>
            <a:spLocks noGrp="1" noRot="1" noChangeAspect="1"/>
          </p:cNvSpPr>
          <p:nvPr>
            <p:ph type="sldImg"/>
          </p:nvPr>
        </p:nvSpPr>
        <p:spPr bwMode="auto">
          <a:noFill/>
          <a:ln>
            <a:solidFill>
              <a:srgbClr val="000000"/>
            </a:solidFill>
            <a:miter lim="800000"/>
            <a:headEnd/>
            <a:tailEnd/>
          </a:ln>
        </p:spPr>
      </p:sp>
      <p:sp>
        <p:nvSpPr>
          <p:cNvPr id="18125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7" name="Placeholder 2"/>
          <p:cNvSpPr>
            <a:spLocks noGrp="1" noRot="1" noChangeAspect="1"/>
          </p:cNvSpPr>
          <p:nvPr>
            <p:ph type="sldImg"/>
          </p:nvPr>
        </p:nvSpPr>
        <p:spPr bwMode="auto">
          <a:noFill/>
          <a:ln>
            <a:solidFill>
              <a:srgbClr val="000000"/>
            </a:solidFill>
            <a:miter lim="800000"/>
            <a:headEnd/>
            <a:tailEnd/>
          </a:ln>
        </p:spPr>
      </p:sp>
      <p:sp>
        <p:nvSpPr>
          <p:cNvPr id="18329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5" name="Placeholder 2"/>
          <p:cNvSpPr>
            <a:spLocks noGrp="1" noRot="1" noChangeAspect="1"/>
          </p:cNvSpPr>
          <p:nvPr>
            <p:ph type="sldImg"/>
          </p:nvPr>
        </p:nvSpPr>
        <p:spPr bwMode="auto">
          <a:noFill/>
          <a:ln>
            <a:solidFill>
              <a:srgbClr val="000000"/>
            </a:solidFill>
            <a:miter lim="800000"/>
            <a:headEnd/>
            <a:tailEnd/>
          </a:ln>
        </p:spPr>
      </p:sp>
      <p:sp>
        <p:nvSpPr>
          <p:cNvPr id="18534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3" name="Placeholder 2"/>
          <p:cNvSpPr>
            <a:spLocks noGrp="1" noRot="1" noChangeAspect="1"/>
          </p:cNvSpPr>
          <p:nvPr>
            <p:ph type="sldImg"/>
          </p:nvPr>
        </p:nvSpPr>
        <p:spPr bwMode="auto">
          <a:noFill/>
          <a:ln>
            <a:solidFill>
              <a:srgbClr val="000000"/>
            </a:solidFill>
            <a:miter lim="800000"/>
            <a:headEnd/>
            <a:tailEnd/>
          </a:ln>
        </p:spPr>
      </p:sp>
      <p:sp>
        <p:nvSpPr>
          <p:cNvPr id="18739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1" name="Placeholder 2"/>
          <p:cNvSpPr>
            <a:spLocks noGrp="1" noRot="1" noChangeAspect="1"/>
          </p:cNvSpPr>
          <p:nvPr>
            <p:ph type="sldImg"/>
          </p:nvPr>
        </p:nvSpPr>
        <p:spPr bwMode="auto">
          <a:noFill/>
          <a:ln>
            <a:solidFill>
              <a:srgbClr val="000000"/>
            </a:solidFill>
            <a:miter lim="800000"/>
            <a:headEnd/>
            <a:tailEnd/>
          </a:ln>
        </p:spPr>
      </p:sp>
      <p:sp>
        <p:nvSpPr>
          <p:cNvPr id="18944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89" name="Placeholder 2"/>
          <p:cNvSpPr>
            <a:spLocks noGrp="1" noRot="1" noChangeAspect="1"/>
          </p:cNvSpPr>
          <p:nvPr>
            <p:ph type="sldImg"/>
          </p:nvPr>
        </p:nvSpPr>
        <p:spPr bwMode="auto">
          <a:noFill/>
          <a:ln>
            <a:solidFill>
              <a:srgbClr val="000000"/>
            </a:solidFill>
            <a:miter lim="800000"/>
            <a:headEnd/>
            <a:tailEnd/>
          </a:ln>
        </p:spPr>
      </p:sp>
      <p:sp>
        <p:nvSpPr>
          <p:cNvPr id="191490"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7" name="Placeholder 2"/>
          <p:cNvSpPr>
            <a:spLocks noGrp="1" noRot="1" noChangeAspect="1"/>
          </p:cNvSpPr>
          <p:nvPr>
            <p:ph type="sldImg"/>
          </p:nvPr>
        </p:nvSpPr>
        <p:spPr bwMode="auto">
          <a:noFill/>
          <a:ln>
            <a:solidFill>
              <a:srgbClr val="000000"/>
            </a:solidFill>
            <a:miter lim="800000"/>
            <a:headEnd/>
            <a:tailEnd/>
          </a:ln>
        </p:spPr>
      </p:sp>
      <p:sp>
        <p:nvSpPr>
          <p:cNvPr id="193538"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5" name="Placeholder 2"/>
          <p:cNvSpPr>
            <a:spLocks noGrp="1" noRot="1" noChangeAspect="1"/>
          </p:cNvSpPr>
          <p:nvPr>
            <p:ph type="sldImg"/>
          </p:nvPr>
        </p:nvSpPr>
        <p:spPr bwMode="auto">
          <a:noFill/>
          <a:ln>
            <a:solidFill>
              <a:srgbClr val="000000"/>
            </a:solidFill>
            <a:miter lim="800000"/>
            <a:headEnd/>
            <a:tailEnd/>
          </a:ln>
        </p:spPr>
      </p:sp>
      <p:sp>
        <p:nvSpPr>
          <p:cNvPr id="195586"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3" name="Placeholder 2"/>
          <p:cNvSpPr>
            <a:spLocks noGrp="1" noRot="1" noChangeAspect="1"/>
          </p:cNvSpPr>
          <p:nvPr>
            <p:ph type="sldImg"/>
          </p:nvPr>
        </p:nvSpPr>
        <p:spPr bwMode="auto">
          <a:noFill/>
          <a:ln>
            <a:solidFill>
              <a:srgbClr val="000000"/>
            </a:solidFill>
            <a:miter lim="800000"/>
            <a:headEnd/>
            <a:tailEnd/>
          </a:ln>
        </p:spPr>
      </p:sp>
      <p:sp>
        <p:nvSpPr>
          <p:cNvPr id="19763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452990D-06F3-422B-9CB2-5E97F598EE27}" type="slidenum">
              <a:rPr lang="en-US">
                <a:latin typeface="Arial" pitchFamily="-72" charset="0"/>
                <a:ea typeface="ＭＳ Ｐゴシック" pitchFamily="-72" charset="-128"/>
                <a:cs typeface="ＭＳ Ｐゴシック" pitchFamily="-72" charset="-128"/>
              </a:rPr>
              <a:pPr/>
              <a:t>9</a:t>
            </a:fld>
            <a:endParaRPr lang="en-US">
              <a:latin typeface="Arial" pitchFamily="-72" charset="0"/>
              <a:ea typeface="ＭＳ Ｐゴシック" pitchFamily="-72" charset="-128"/>
              <a:cs typeface="ＭＳ Ｐゴシック" pitchFamily="-72" charset="-128"/>
            </a:endParaRPr>
          </a:p>
        </p:txBody>
      </p:sp>
      <p:sp>
        <p:nvSpPr>
          <p:cNvPr id="296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9681" name="Placeholder 2"/>
          <p:cNvSpPr>
            <a:spLocks noGrp="1" noRot="1" noChangeAspect="1"/>
          </p:cNvSpPr>
          <p:nvPr>
            <p:ph type="sldImg"/>
          </p:nvPr>
        </p:nvSpPr>
        <p:spPr bwMode="auto">
          <a:noFill/>
          <a:ln>
            <a:solidFill>
              <a:srgbClr val="000000"/>
            </a:solidFill>
            <a:miter lim="800000"/>
            <a:headEnd/>
            <a:tailEnd/>
          </a:ln>
        </p:spPr>
      </p:sp>
      <p:sp>
        <p:nvSpPr>
          <p:cNvPr id="199682"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29" name="Rectangle 2"/>
          <p:cNvSpPr>
            <a:spLocks noGrp="1" noRot="1" noChangeAspect="1" noTextEdit="1"/>
          </p:cNvSpPr>
          <p:nvPr>
            <p:ph type="sldImg"/>
          </p:nvPr>
        </p:nvSpPr>
        <p:spPr bwMode="auto">
          <a:noFill/>
          <a:ln>
            <a:solidFill>
              <a:srgbClr val="000000"/>
            </a:solidFill>
            <a:miter lim="800000"/>
            <a:headEnd/>
            <a:tailEnd/>
          </a:ln>
        </p:spPr>
      </p:sp>
      <p:sp>
        <p:nvSpPr>
          <p:cNvPr id="20173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825" name="Rectangle 2"/>
          <p:cNvSpPr>
            <a:spLocks noGrp="1" noRot="1" noChangeAspect="1" noTextEdit="1"/>
          </p:cNvSpPr>
          <p:nvPr>
            <p:ph type="sldImg"/>
          </p:nvPr>
        </p:nvSpPr>
        <p:spPr bwMode="auto">
          <a:noFill/>
          <a:ln>
            <a:solidFill>
              <a:srgbClr val="000000"/>
            </a:solidFill>
            <a:miter lim="800000"/>
            <a:headEnd/>
            <a:tailEnd/>
          </a:ln>
        </p:spPr>
      </p:sp>
      <p:sp>
        <p:nvSpPr>
          <p:cNvPr id="20582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911D0B-295F-426F-90C6-CC514688335D}" type="slidenum">
              <a:rPr lang="en-AU">
                <a:latin typeface="Arial" pitchFamily="-72" charset="0"/>
                <a:ea typeface="ＭＳ Ｐゴシック" pitchFamily="-72" charset="-128"/>
                <a:cs typeface="ＭＳ Ｐゴシック" pitchFamily="-72" charset="-128"/>
              </a:rPr>
              <a:pPr/>
              <a:t>94</a:t>
            </a:fld>
            <a:endParaRPr lang="en-AU">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5254E9-8EE0-4B96-A737-6376687838F2}" type="slidenum">
              <a:rPr lang="en-AU">
                <a:latin typeface="Arial" pitchFamily="-72" charset="0"/>
                <a:ea typeface="ＭＳ Ｐゴシック" pitchFamily="-72" charset="-128"/>
                <a:cs typeface="ＭＳ Ｐゴシック" pitchFamily="-72" charset="-128"/>
              </a:rPr>
              <a:pPr/>
              <a:t>95</a:t>
            </a:fld>
            <a:endParaRPr lang="en-AU">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119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1CE79135-EC08-482A-9D59-B9DCDB38C923}" type="slidenum">
              <a:rPr lang="en-AU" sz="1200"/>
              <a:pPr algn="r"/>
              <a:t>96</a:t>
            </a:fld>
            <a:endParaRPr lang="en-AU"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7" name="Rectangle 2"/>
          <p:cNvSpPr>
            <a:spLocks noGrp="1" noRot="1" noChangeAspect="1" noTextEdit="1"/>
          </p:cNvSpPr>
          <p:nvPr>
            <p:ph type="sldImg"/>
          </p:nvPr>
        </p:nvSpPr>
        <p:spPr bwMode="auto">
          <a:noFill/>
          <a:ln>
            <a:solidFill>
              <a:srgbClr val="000000"/>
            </a:solidFill>
            <a:miter lim="800000"/>
            <a:headEnd/>
            <a:tailEnd/>
          </a:ln>
        </p:spPr>
      </p:sp>
      <p:sp>
        <p:nvSpPr>
          <p:cNvPr id="2140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p:spPr>
      </p:sp>
      <p:sp>
        <p:nvSpPr>
          <p:cNvPr id="2160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3" name="Placeholder 2"/>
          <p:cNvSpPr>
            <a:spLocks noGrp="1" noRot="1" noChangeAspect="1"/>
          </p:cNvSpPr>
          <p:nvPr>
            <p:ph type="sldImg"/>
          </p:nvPr>
        </p:nvSpPr>
        <p:spPr bwMode="auto">
          <a:noFill/>
          <a:ln>
            <a:solidFill>
              <a:srgbClr val="000000"/>
            </a:solidFill>
            <a:miter lim="800000"/>
            <a:headEnd/>
            <a:tailEnd/>
          </a:ln>
        </p:spPr>
      </p:sp>
      <p:sp>
        <p:nvSpPr>
          <p:cNvPr id="218114" name="Placeholder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2977C156-7226-4169-9B7F-5B80C6E65EFC}" type="datetimeFigureOut">
              <a:rPr lang="en-US"/>
              <a:pPr>
                <a:defRPr/>
              </a:pPr>
              <a:t>11/14/17</a:t>
            </a:fld>
            <a:endParaRPr lang="en-AU"/>
          </a:p>
        </p:txBody>
      </p:sp>
      <p:sp>
        <p:nvSpPr>
          <p:cNvPr id="5" name="Footer Placeholder 18"/>
          <p:cNvSpPr>
            <a:spLocks noGrp="1"/>
          </p:cNvSpPr>
          <p:nvPr>
            <p:ph type="ftr" sz="quarter" idx="11"/>
          </p:nvPr>
        </p:nvSpPr>
        <p:spPr/>
        <p:txBody>
          <a:bodyPr/>
          <a:lstStyle>
            <a:lvl1pPr>
              <a:defRPr/>
            </a:lvl1pPr>
          </a:lstStyle>
          <a:p>
            <a:pPr>
              <a:defRPr/>
            </a:pPr>
            <a:endParaRPr lang="en-AU"/>
          </a:p>
        </p:txBody>
      </p:sp>
      <p:sp>
        <p:nvSpPr>
          <p:cNvPr id="6" name="Slide Number Placeholder 26"/>
          <p:cNvSpPr>
            <a:spLocks noGrp="1"/>
          </p:cNvSpPr>
          <p:nvPr>
            <p:ph type="sldNum" sz="quarter" idx="12"/>
          </p:nvPr>
        </p:nvSpPr>
        <p:spPr/>
        <p:txBody>
          <a:bodyPr/>
          <a:lstStyle>
            <a:lvl1pPr>
              <a:defRPr/>
            </a:lvl1pPr>
          </a:lstStyle>
          <a:p>
            <a:pPr>
              <a:defRPr/>
            </a:pPr>
            <a:fld id="{05126215-6519-4EA9-8CFA-ACC948ACAEE1}" type="slidenum">
              <a:rPr lang="en-AU"/>
              <a:pPr>
                <a:defRPr/>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348F7F5E-EB49-48FD-9909-8D6BE774136A}" type="datetimeFigureOut">
              <a:rPr lang="en-US"/>
              <a:pPr>
                <a:defRPr/>
              </a:pPr>
              <a:t>11/14/17</a:t>
            </a:fld>
            <a:endParaRPr lang="en-AU"/>
          </a:p>
        </p:txBody>
      </p:sp>
      <p:sp>
        <p:nvSpPr>
          <p:cNvPr id="5" name="Footer Placeholder 21"/>
          <p:cNvSpPr>
            <a:spLocks noGrp="1"/>
          </p:cNvSpPr>
          <p:nvPr>
            <p:ph type="ftr" sz="quarter" idx="11"/>
          </p:nvPr>
        </p:nvSpPr>
        <p:spPr/>
        <p:txBody>
          <a:bodyPr/>
          <a:lstStyle>
            <a:lvl1pPr>
              <a:defRPr/>
            </a:lvl1pPr>
          </a:lstStyle>
          <a:p>
            <a:pPr>
              <a:defRPr/>
            </a:pPr>
            <a:endParaRPr lang="en-AU"/>
          </a:p>
        </p:txBody>
      </p:sp>
      <p:sp>
        <p:nvSpPr>
          <p:cNvPr id="6" name="Slide Number Placeholder 17"/>
          <p:cNvSpPr>
            <a:spLocks noGrp="1"/>
          </p:cNvSpPr>
          <p:nvPr>
            <p:ph type="sldNum" sz="quarter" idx="12"/>
          </p:nvPr>
        </p:nvSpPr>
        <p:spPr/>
        <p:txBody>
          <a:bodyPr/>
          <a:lstStyle>
            <a:lvl1pPr>
              <a:defRPr/>
            </a:lvl1pPr>
          </a:lstStyle>
          <a:p>
            <a:pPr>
              <a:defRPr/>
            </a:pPr>
            <a:fld id="{3BE5E97E-0989-4F8E-9FBB-B8AB49F6124D}" type="slidenum">
              <a:rPr lang="en-AU"/>
              <a:pPr>
                <a:defRPr/>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EE4341D-3A76-429B-94D7-A9FB6CECEE74}" type="datetimeFigureOut">
              <a:rPr lang="en-US"/>
              <a:pPr>
                <a:defRPr/>
              </a:pPr>
              <a:t>11/14/17</a:t>
            </a:fld>
            <a:endParaRPr lang="en-AU"/>
          </a:p>
        </p:txBody>
      </p:sp>
      <p:sp>
        <p:nvSpPr>
          <p:cNvPr id="5" name="Footer Placeholder 21"/>
          <p:cNvSpPr>
            <a:spLocks noGrp="1"/>
          </p:cNvSpPr>
          <p:nvPr>
            <p:ph type="ftr" sz="quarter" idx="11"/>
          </p:nvPr>
        </p:nvSpPr>
        <p:spPr/>
        <p:txBody>
          <a:bodyPr/>
          <a:lstStyle>
            <a:lvl1pPr>
              <a:defRPr/>
            </a:lvl1pPr>
          </a:lstStyle>
          <a:p>
            <a:pPr>
              <a:defRPr/>
            </a:pPr>
            <a:endParaRPr lang="en-AU"/>
          </a:p>
        </p:txBody>
      </p:sp>
      <p:sp>
        <p:nvSpPr>
          <p:cNvPr id="6" name="Slide Number Placeholder 17"/>
          <p:cNvSpPr>
            <a:spLocks noGrp="1"/>
          </p:cNvSpPr>
          <p:nvPr>
            <p:ph type="sldNum" sz="quarter" idx="12"/>
          </p:nvPr>
        </p:nvSpPr>
        <p:spPr/>
        <p:txBody>
          <a:bodyPr/>
          <a:lstStyle>
            <a:lvl1pPr>
              <a:defRPr/>
            </a:lvl1pPr>
          </a:lstStyle>
          <a:p>
            <a:pPr>
              <a:defRPr/>
            </a:pPr>
            <a:fld id="{CF3FB06A-8FDB-4DED-8F4A-69CB4CF8CAA6}" type="slidenum">
              <a:rPr lang="en-AU"/>
              <a:pPr>
                <a:defRPr/>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9"/>
          <p:cNvSpPr>
            <a:spLocks noGrp="1"/>
          </p:cNvSpPr>
          <p:nvPr>
            <p:ph type="dt" sz="half" idx="10"/>
          </p:nvPr>
        </p:nvSpPr>
        <p:spPr/>
        <p:txBody>
          <a:bodyPr/>
          <a:lstStyle>
            <a:lvl1pPr>
              <a:defRPr/>
            </a:lvl1pPr>
          </a:lstStyle>
          <a:p>
            <a:pPr>
              <a:defRPr/>
            </a:pPr>
            <a:fld id="{B0DAB2C3-D48E-4C6D-BA62-1B9DBBEB5968}" type="datetimeFigureOut">
              <a:rPr lang="en-US"/>
              <a:pPr>
                <a:defRPr/>
              </a:pPr>
              <a:t>11/14/17</a:t>
            </a:fld>
            <a:endParaRPr lang="en-AU"/>
          </a:p>
        </p:txBody>
      </p:sp>
      <p:sp>
        <p:nvSpPr>
          <p:cNvPr id="5" name="Footer Placeholder 21"/>
          <p:cNvSpPr>
            <a:spLocks noGrp="1"/>
          </p:cNvSpPr>
          <p:nvPr>
            <p:ph type="ftr" sz="quarter" idx="11"/>
          </p:nvPr>
        </p:nvSpPr>
        <p:spPr/>
        <p:txBody>
          <a:bodyPr/>
          <a:lstStyle>
            <a:lvl1pPr>
              <a:defRPr/>
            </a:lvl1pPr>
          </a:lstStyle>
          <a:p>
            <a:pPr>
              <a:defRPr/>
            </a:pPr>
            <a:endParaRPr lang="en-AU"/>
          </a:p>
        </p:txBody>
      </p:sp>
      <p:sp>
        <p:nvSpPr>
          <p:cNvPr id="6" name="Slide Number Placeholder 17"/>
          <p:cNvSpPr>
            <a:spLocks noGrp="1"/>
          </p:cNvSpPr>
          <p:nvPr>
            <p:ph type="sldNum" sz="quarter" idx="12"/>
          </p:nvPr>
        </p:nvSpPr>
        <p:spPr/>
        <p:txBody>
          <a:bodyPr/>
          <a:lstStyle>
            <a:lvl1pPr>
              <a:defRPr/>
            </a:lvl1pPr>
          </a:lstStyle>
          <a:p>
            <a:pPr>
              <a:defRPr/>
            </a:pPr>
            <a:fld id="{5E2C06F0-5343-4FE1-B264-D4C606409E7F}" type="slidenum">
              <a:rPr lang="en-AU"/>
              <a:pPr>
                <a:defRPr/>
              </a:pPr>
              <a:t>‹#›</a:t>
            </a:fld>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C2CC9A78-47A2-4346-A584-8454A30FDEB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F0246B7C-0342-448D-B662-62FE4843D8A3}" type="datetimeFigureOut">
              <a:rPr lang="en-US"/>
              <a:pPr>
                <a:defRPr/>
              </a:pPr>
              <a:t>11/14/17</a:t>
            </a:fld>
            <a:endParaRPr lang="en-AU"/>
          </a:p>
        </p:txBody>
      </p:sp>
      <p:sp>
        <p:nvSpPr>
          <p:cNvPr id="5" name="Footer Placeholder 21"/>
          <p:cNvSpPr>
            <a:spLocks noGrp="1"/>
          </p:cNvSpPr>
          <p:nvPr>
            <p:ph type="ftr" sz="quarter" idx="11"/>
          </p:nvPr>
        </p:nvSpPr>
        <p:spPr/>
        <p:txBody>
          <a:bodyPr/>
          <a:lstStyle>
            <a:lvl1pPr>
              <a:defRPr/>
            </a:lvl1pPr>
          </a:lstStyle>
          <a:p>
            <a:pPr>
              <a:defRPr/>
            </a:pPr>
            <a:endParaRPr lang="en-AU"/>
          </a:p>
        </p:txBody>
      </p:sp>
      <p:sp>
        <p:nvSpPr>
          <p:cNvPr id="6" name="Slide Number Placeholder 17"/>
          <p:cNvSpPr>
            <a:spLocks noGrp="1"/>
          </p:cNvSpPr>
          <p:nvPr>
            <p:ph type="sldNum" sz="quarter" idx="12"/>
          </p:nvPr>
        </p:nvSpPr>
        <p:spPr/>
        <p:txBody>
          <a:bodyPr/>
          <a:lstStyle>
            <a:lvl1pPr>
              <a:defRPr/>
            </a:lvl1pPr>
          </a:lstStyle>
          <a:p>
            <a:pPr>
              <a:defRPr/>
            </a:pPr>
            <a:fld id="{E6FB0258-3ACE-4FCC-95ED-4CCD57F7478A}" type="slidenum">
              <a:rPr lang="en-AU"/>
              <a:pPr>
                <a:defRPr/>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4612366-5797-40F2-B27D-55C16765E17F}" type="datetimeFigureOut">
              <a:rPr lang="en-US"/>
              <a:pPr>
                <a:defRPr/>
              </a:pPr>
              <a:t>11/14/17</a:t>
            </a:fld>
            <a:endParaRPr lang="en-AU"/>
          </a:p>
        </p:txBody>
      </p:sp>
      <p:sp>
        <p:nvSpPr>
          <p:cNvPr id="5" name="Footer Placeholder 4"/>
          <p:cNvSpPr>
            <a:spLocks noGrp="1"/>
          </p:cNvSpPr>
          <p:nvPr>
            <p:ph type="ftr" sz="quarter" idx="11"/>
          </p:nvPr>
        </p:nvSpPr>
        <p:spPr/>
        <p:txBody>
          <a:bodyPr/>
          <a:lstStyle>
            <a:lvl1pPr>
              <a:defRPr/>
            </a:lvl1pPr>
          </a:lstStyle>
          <a:p>
            <a:pPr>
              <a:defRPr/>
            </a:pPr>
            <a:endParaRPr lang="en-AU"/>
          </a:p>
        </p:txBody>
      </p:sp>
      <p:sp>
        <p:nvSpPr>
          <p:cNvPr id="6" name="Slide Number Placeholder 5"/>
          <p:cNvSpPr>
            <a:spLocks noGrp="1"/>
          </p:cNvSpPr>
          <p:nvPr>
            <p:ph type="sldNum" sz="quarter" idx="12"/>
          </p:nvPr>
        </p:nvSpPr>
        <p:spPr/>
        <p:txBody>
          <a:bodyPr/>
          <a:lstStyle>
            <a:lvl1pPr>
              <a:defRPr/>
            </a:lvl1pPr>
          </a:lstStyle>
          <a:p>
            <a:pPr>
              <a:defRPr/>
            </a:pPr>
            <a:fld id="{584A9623-214E-450A-9A09-CA08290C59AA}" type="slidenum">
              <a:rPr lang="en-AU"/>
              <a:pPr>
                <a:defRPr/>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F73A0CD-D824-46B0-A160-E79F4E9E7026}" type="datetimeFigureOut">
              <a:rPr lang="en-US"/>
              <a:pPr>
                <a:defRPr/>
              </a:pPr>
              <a:t>11/14/17</a:t>
            </a:fld>
            <a:endParaRPr lang="en-AU"/>
          </a:p>
        </p:txBody>
      </p:sp>
      <p:sp>
        <p:nvSpPr>
          <p:cNvPr id="6" name="Footer Placeholder 21"/>
          <p:cNvSpPr>
            <a:spLocks noGrp="1"/>
          </p:cNvSpPr>
          <p:nvPr>
            <p:ph type="ftr" sz="quarter" idx="11"/>
          </p:nvPr>
        </p:nvSpPr>
        <p:spPr/>
        <p:txBody>
          <a:bodyPr/>
          <a:lstStyle>
            <a:lvl1pPr>
              <a:defRPr/>
            </a:lvl1pPr>
          </a:lstStyle>
          <a:p>
            <a:pPr>
              <a:defRPr/>
            </a:pPr>
            <a:endParaRPr lang="en-AU"/>
          </a:p>
        </p:txBody>
      </p:sp>
      <p:sp>
        <p:nvSpPr>
          <p:cNvPr id="7" name="Slide Number Placeholder 17"/>
          <p:cNvSpPr>
            <a:spLocks noGrp="1"/>
          </p:cNvSpPr>
          <p:nvPr>
            <p:ph type="sldNum" sz="quarter" idx="12"/>
          </p:nvPr>
        </p:nvSpPr>
        <p:spPr/>
        <p:txBody>
          <a:bodyPr/>
          <a:lstStyle>
            <a:lvl1pPr>
              <a:defRPr/>
            </a:lvl1pPr>
          </a:lstStyle>
          <a:p>
            <a:pPr>
              <a:defRPr/>
            </a:pPr>
            <a:fld id="{F261CD49-6E81-443C-B91A-7ECC6941B7EE}" type="slidenum">
              <a:rPr lang="en-AU"/>
              <a:pPr>
                <a:defRPr/>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99EBEAB3-6497-4358-8000-3B070771DDFC}" type="datetimeFigureOut">
              <a:rPr lang="en-US"/>
              <a:pPr>
                <a:defRPr/>
              </a:pPr>
              <a:t>11/14/17</a:t>
            </a:fld>
            <a:endParaRPr lang="en-AU"/>
          </a:p>
        </p:txBody>
      </p:sp>
      <p:sp>
        <p:nvSpPr>
          <p:cNvPr id="8" name="Footer Placeholder 21"/>
          <p:cNvSpPr>
            <a:spLocks noGrp="1"/>
          </p:cNvSpPr>
          <p:nvPr>
            <p:ph type="ftr" sz="quarter" idx="11"/>
          </p:nvPr>
        </p:nvSpPr>
        <p:spPr/>
        <p:txBody>
          <a:bodyPr/>
          <a:lstStyle>
            <a:lvl1pPr>
              <a:defRPr/>
            </a:lvl1pPr>
          </a:lstStyle>
          <a:p>
            <a:pPr>
              <a:defRPr/>
            </a:pPr>
            <a:endParaRPr lang="en-AU"/>
          </a:p>
        </p:txBody>
      </p:sp>
      <p:sp>
        <p:nvSpPr>
          <p:cNvPr id="9" name="Slide Number Placeholder 17"/>
          <p:cNvSpPr>
            <a:spLocks noGrp="1"/>
          </p:cNvSpPr>
          <p:nvPr>
            <p:ph type="sldNum" sz="quarter" idx="12"/>
          </p:nvPr>
        </p:nvSpPr>
        <p:spPr/>
        <p:txBody>
          <a:bodyPr/>
          <a:lstStyle>
            <a:lvl1pPr>
              <a:defRPr/>
            </a:lvl1pPr>
          </a:lstStyle>
          <a:p>
            <a:pPr>
              <a:defRPr/>
            </a:pPr>
            <a:fld id="{11352802-64E4-4585-96F6-2ADCB91275A3}" type="slidenum">
              <a:rPr lang="en-AU"/>
              <a:pPr>
                <a:defRPr/>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8F92500D-F96E-48DB-B4F1-6B78D045D78D}" type="datetimeFigureOut">
              <a:rPr lang="en-US"/>
              <a:pPr>
                <a:defRPr/>
              </a:pPr>
              <a:t>11/14/17</a:t>
            </a:fld>
            <a:endParaRPr lang="en-AU"/>
          </a:p>
        </p:txBody>
      </p:sp>
      <p:sp>
        <p:nvSpPr>
          <p:cNvPr id="4" name="Footer Placeholder 21"/>
          <p:cNvSpPr>
            <a:spLocks noGrp="1"/>
          </p:cNvSpPr>
          <p:nvPr>
            <p:ph type="ftr" sz="quarter" idx="11"/>
          </p:nvPr>
        </p:nvSpPr>
        <p:spPr/>
        <p:txBody>
          <a:bodyPr/>
          <a:lstStyle>
            <a:lvl1pPr>
              <a:defRPr/>
            </a:lvl1pPr>
          </a:lstStyle>
          <a:p>
            <a:pPr>
              <a:defRPr/>
            </a:pPr>
            <a:endParaRPr lang="en-AU"/>
          </a:p>
        </p:txBody>
      </p:sp>
      <p:sp>
        <p:nvSpPr>
          <p:cNvPr id="5" name="Slide Number Placeholder 17"/>
          <p:cNvSpPr>
            <a:spLocks noGrp="1"/>
          </p:cNvSpPr>
          <p:nvPr>
            <p:ph type="sldNum" sz="quarter" idx="12"/>
          </p:nvPr>
        </p:nvSpPr>
        <p:spPr/>
        <p:txBody>
          <a:bodyPr/>
          <a:lstStyle>
            <a:lvl1pPr>
              <a:defRPr/>
            </a:lvl1pPr>
          </a:lstStyle>
          <a:p>
            <a:pPr>
              <a:defRPr/>
            </a:pPr>
            <a:fld id="{E3F007E6-630F-4BE8-B9CB-2E35688943A3}" type="slidenum">
              <a:rPr lang="en-AU"/>
              <a:pPr>
                <a:defRPr/>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38D3EBE6-2388-44F1-9C2C-70889B578C25}" type="datetimeFigureOut">
              <a:rPr lang="en-US"/>
              <a:pPr>
                <a:defRPr/>
              </a:pPr>
              <a:t>11/14/17</a:t>
            </a:fld>
            <a:endParaRPr lang="en-AU"/>
          </a:p>
        </p:txBody>
      </p:sp>
      <p:sp>
        <p:nvSpPr>
          <p:cNvPr id="3" name="Footer Placeholder 21"/>
          <p:cNvSpPr>
            <a:spLocks noGrp="1"/>
          </p:cNvSpPr>
          <p:nvPr>
            <p:ph type="ftr" sz="quarter" idx="11"/>
          </p:nvPr>
        </p:nvSpPr>
        <p:spPr/>
        <p:txBody>
          <a:bodyPr/>
          <a:lstStyle>
            <a:lvl1pPr>
              <a:defRPr/>
            </a:lvl1pPr>
          </a:lstStyle>
          <a:p>
            <a:pPr>
              <a:defRPr/>
            </a:pPr>
            <a:endParaRPr lang="en-AU"/>
          </a:p>
        </p:txBody>
      </p:sp>
      <p:sp>
        <p:nvSpPr>
          <p:cNvPr id="4" name="Slide Number Placeholder 17"/>
          <p:cNvSpPr>
            <a:spLocks noGrp="1"/>
          </p:cNvSpPr>
          <p:nvPr>
            <p:ph type="sldNum" sz="quarter" idx="12"/>
          </p:nvPr>
        </p:nvSpPr>
        <p:spPr/>
        <p:txBody>
          <a:bodyPr/>
          <a:lstStyle>
            <a:lvl1pPr>
              <a:defRPr/>
            </a:lvl1pPr>
          </a:lstStyle>
          <a:p>
            <a:pPr>
              <a:defRPr/>
            </a:pPr>
            <a:fld id="{2EA765F3-E0F9-4EE9-8EB9-622DF9D5D47B}" type="slidenum">
              <a:rPr lang="en-AU"/>
              <a:pPr>
                <a:defRPr/>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C3215E66-E9B4-4E48-93DD-64CC3E2B0119}" type="datetimeFigureOut">
              <a:rPr lang="en-US"/>
              <a:pPr>
                <a:defRPr/>
              </a:pPr>
              <a:t>11/14/17</a:t>
            </a:fld>
            <a:endParaRPr lang="en-AU"/>
          </a:p>
        </p:txBody>
      </p:sp>
      <p:sp>
        <p:nvSpPr>
          <p:cNvPr id="6" name="Footer Placeholder 21"/>
          <p:cNvSpPr>
            <a:spLocks noGrp="1"/>
          </p:cNvSpPr>
          <p:nvPr>
            <p:ph type="ftr" sz="quarter" idx="11"/>
          </p:nvPr>
        </p:nvSpPr>
        <p:spPr/>
        <p:txBody>
          <a:bodyPr/>
          <a:lstStyle>
            <a:lvl1pPr>
              <a:defRPr/>
            </a:lvl1pPr>
          </a:lstStyle>
          <a:p>
            <a:pPr>
              <a:defRPr/>
            </a:pPr>
            <a:endParaRPr lang="en-AU"/>
          </a:p>
        </p:txBody>
      </p:sp>
      <p:sp>
        <p:nvSpPr>
          <p:cNvPr id="7" name="Slide Number Placeholder 17"/>
          <p:cNvSpPr>
            <a:spLocks noGrp="1"/>
          </p:cNvSpPr>
          <p:nvPr>
            <p:ph type="sldNum" sz="quarter" idx="12"/>
          </p:nvPr>
        </p:nvSpPr>
        <p:spPr/>
        <p:txBody>
          <a:bodyPr/>
          <a:lstStyle>
            <a:lvl1pPr>
              <a:defRPr/>
            </a:lvl1pPr>
          </a:lstStyle>
          <a:p>
            <a:pPr>
              <a:defRPr/>
            </a:pPr>
            <a:fld id="{41E4E38B-51CD-4607-BE43-82D197826970}" type="slidenum">
              <a:rPr lang="en-AU"/>
              <a:pPr>
                <a:defRPr/>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46BD0F1A-7B0B-4B1D-B4CB-6B20BC4BAEF9}" type="datetimeFigureOut">
              <a:rPr lang="en-US"/>
              <a:pPr>
                <a:defRPr/>
              </a:pPr>
              <a:t>11/14/17</a:t>
            </a:fld>
            <a:endParaRPr lang="en-AU"/>
          </a:p>
        </p:txBody>
      </p:sp>
      <p:sp>
        <p:nvSpPr>
          <p:cNvPr id="10" name="Footer Placeholder 5"/>
          <p:cNvSpPr>
            <a:spLocks noGrp="1"/>
          </p:cNvSpPr>
          <p:nvPr>
            <p:ph type="ftr" sz="quarter" idx="11"/>
          </p:nvPr>
        </p:nvSpPr>
        <p:spPr/>
        <p:txBody>
          <a:bodyPr/>
          <a:lstStyle>
            <a:lvl1pPr>
              <a:defRPr/>
            </a:lvl1pPr>
          </a:lstStyle>
          <a:p>
            <a:pPr>
              <a:defRPr/>
            </a:pPr>
            <a:endParaRPr lang="en-AU"/>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7FC8C499-8B09-48FA-8C30-36681CD43271}" type="slidenum">
              <a:rPr lang="en-AU"/>
              <a:pPr>
                <a:defRPr/>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7F37A651-9114-43E2-936A-21FF6519C09C}" type="datetimeFigureOut">
              <a:rPr lang="en-US"/>
              <a:pPr>
                <a:defRPr/>
              </a:pPr>
              <a:t>11/14/17</a:t>
            </a:fld>
            <a:endParaRPr lang="en-A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A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91DE0297-4863-4D2B-B931-A89AC93CC6D4}" type="slidenum">
              <a:rPr lang="en-AU"/>
              <a:pPr>
                <a:defRPr/>
              </a:pPr>
              <a:t>‹#›</a:t>
            </a:fld>
            <a:endParaRPr lang="en-AU"/>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758" r:id="rId1"/>
    <p:sldLayoutId id="2147483757" r:id="rId2"/>
    <p:sldLayoutId id="2147483759" r:id="rId3"/>
    <p:sldLayoutId id="2147483756" r:id="rId4"/>
    <p:sldLayoutId id="2147483755" r:id="rId5"/>
    <p:sldLayoutId id="2147483754" r:id="rId6"/>
    <p:sldLayoutId id="2147483753" r:id="rId7"/>
    <p:sldLayoutId id="2147483752" r:id="rId8"/>
    <p:sldLayoutId id="2147483760" r:id="rId9"/>
    <p:sldLayoutId id="2147483751" r:id="rId10"/>
    <p:sldLayoutId id="2147483750" r:id="rId11"/>
    <p:sldLayoutId id="2147483749" r:id="rId12"/>
    <p:sldLayoutId id="2147483761" r:id="rId13"/>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72" charset="-128"/>
          <a:cs typeface="ＭＳ Ｐゴシック" pitchFamily="-72" charset="-128"/>
        </a:defRPr>
      </a:lvl1pPr>
      <a:lvl2pPr algn="l" rtl="0" eaLnBrk="0" fontAlgn="base" hangingPunct="0">
        <a:spcBef>
          <a:spcPct val="0"/>
        </a:spcBef>
        <a:spcAft>
          <a:spcPct val="0"/>
        </a:spcAft>
        <a:defRPr sz="5000">
          <a:solidFill>
            <a:schemeClr val="tx2"/>
          </a:solidFill>
          <a:latin typeface="Calibri" pitchFamily="34" charset="0"/>
          <a:ea typeface="ＭＳ Ｐゴシック" pitchFamily="-72" charset="-128"/>
          <a:cs typeface="ＭＳ Ｐゴシック" pitchFamily="-72" charset="-128"/>
        </a:defRPr>
      </a:lvl2pPr>
      <a:lvl3pPr algn="l" rtl="0" eaLnBrk="0" fontAlgn="base" hangingPunct="0">
        <a:spcBef>
          <a:spcPct val="0"/>
        </a:spcBef>
        <a:spcAft>
          <a:spcPct val="0"/>
        </a:spcAft>
        <a:defRPr sz="5000">
          <a:solidFill>
            <a:schemeClr val="tx2"/>
          </a:solidFill>
          <a:latin typeface="Calibri" pitchFamily="34" charset="0"/>
          <a:ea typeface="ＭＳ Ｐゴシック" pitchFamily="-72" charset="-128"/>
          <a:cs typeface="ＭＳ Ｐゴシック" pitchFamily="-72" charset="-128"/>
        </a:defRPr>
      </a:lvl3pPr>
      <a:lvl4pPr algn="l" rtl="0" eaLnBrk="0" fontAlgn="base" hangingPunct="0">
        <a:spcBef>
          <a:spcPct val="0"/>
        </a:spcBef>
        <a:spcAft>
          <a:spcPct val="0"/>
        </a:spcAft>
        <a:defRPr sz="5000">
          <a:solidFill>
            <a:schemeClr val="tx2"/>
          </a:solidFill>
          <a:latin typeface="Calibri" pitchFamily="34" charset="0"/>
          <a:ea typeface="ＭＳ Ｐゴシック" pitchFamily="-72" charset="-128"/>
          <a:cs typeface="ＭＳ Ｐゴシック" pitchFamily="-72" charset="-128"/>
        </a:defRPr>
      </a:lvl4pPr>
      <a:lvl5pPr algn="l" rtl="0" eaLnBrk="0" fontAlgn="base" hangingPunct="0">
        <a:spcBef>
          <a:spcPct val="0"/>
        </a:spcBef>
        <a:spcAft>
          <a:spcPct val="0"/>
        </a:spcAft>
        <a:defRPr sz="5000">
          <a:solidFill>
            <a:schemeClr val="tx2"/>
          </a:solidFill>
          <a:latin typeface="Calibri" pitchFamily="34" charset="0"/>
          <a:ea typeface="ＭＳ Ｐゴシック" pitchFamily="-72" charset="-128"/>
          <a:cs typeface="ＭＳ Ｐゴシック" pitchFamily="-72"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72" charset="2"/>
        <a:buChar char=""/>
        <a:defRPr sz="2600" kern="1200">
          <a:solidFill>
            <a:schemeClr val="tx1"/>
          </a:solidFill>
          <a:latin typeface="+mn-lt"/>
          <a:ea typeface="ＭＳ Ｐゴシック" pitchFamily="-72" charset="-128"/>
          <a:cs typeface="ＭＳ Ｐゴシック" pitchFamily="-72" charset="-128"/>
        </a:defRPr>
      </a:lvl1pPr>
      <a:lvl2pPr marL="639763" indent="-246063" algn="l" rtl="0" eaLnBrk="0" fontAlgn="base" hangingPunct="0">
        <a:spcBef>
          <a:spcPct val="20000"/>
        </a:spcBef>
        <a:spcAft>
          <a:spcPct val="0"/>
        </a:spcAft>
        <a:buClr>
          <a:schemeClr val="accent1"/>
        </a:buClr>
        <a:buSzPct val="85000"/>
        <a:buFont typeface="Wingdings 2" pitchFamily="-72" charset="2"/>
        <a:buChar char=""/>
        <a:defRPr sz="2400" kern="1200">
          <a:solidFill>
            <a:schemeClr val="tx1"/>
          </a:solidFill>
          <a:latin typeface="+mn-lt"/>
          <a:ea typeface="ＭＳ Ｐゴシック" pitchFamily="-72"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72" charset="2"/>
        <a:buChar char=""/>
        <a:defRPr sz="2100" kern="1200">
          <a:solidFill>
            <a:schemeClr val="tx1"/>
          </a:solidFill>
          <a:latin typeface="+mn-lt"/>
          <a:ea typeface="ＭＳ Ｐゴシック" pitchFamily="-72" charset="-128"/>
          <a:cs typeface="+mn-cs"/>
        </a:defRPr>
      </a:lvl3pPr>
      <a:lvl4pPr marL="1187450" indent="-209550" algn="l" rtl="0" eaLnBrk="0" fontAlgn="base" hangingPunct="0">
        <a:spcBef>
          <a:spcPct val="20000"/>
        </a:spcBef>
        <a:spcAft>
          <a:spcPct val="0"/>
        </a:spcAft>
        <a:buClr>
          <a:srgbClr val="0BD0D9"/>
        </a:buClr>
        <a:buSzPct val="65000"/>
        <a:buFont typeface="Wingdings 2" pitchFamily="-72" charset="2"/>
        <a:buChar char=""/>
        <a:defRPr sz="2000" kern="1200">
          <a:solidFill>
            <a:schemeClr val="tx1"/>
          </a:solidFill>
          <a:latin typeface="+mn-lt"/>
          <a:ea typeface="ＭＳ Ｐゴシック" pitchFamily="-72" charset="-128"/>
          <a:cs typeface="+mn-cs"/>
        </a:defRPr>
      </a:lvl4pPr>
      <a:lvl5pPr marL="1462088" indent="-209550" algn="l" rtl="0" eaLnBrk="0" fontAlgn="base" hangingPunct="0">
        <a:spcBef>
          <a:spcPct val="20000"/>
        </a:spcBef>
        <a:spcAft>
          <a:spcPct val="0"/>
        </a:spcAft>
        <a:buClr>
          <a:srgbClr val="10CF9B"/>
        </a:buClr>
        <a:buSzPct val="65000"/>
        <a:buFont typeface="Wingdings 2" pitchFamily="-72" charset="2"/>
        <a:buChar char=""/>
        <a:defRPr sz="2000" kern="1200">
          <a:solidFill>
            <a:schemeClr val="tx1"/>
          </a:solidFill>
          <a:latin typeface="+mn-lt"/>
          <a:ea typeface="ＭＳ Ｐゴシック" pitchFamily="-72"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audio" Target="../media/audio1.bin"/></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6" Type="http://schemas.openxmlformats.org/officeDocument/2006/relationships/hyperlink" Target="..%5Cimages%20and%20video%5C12033268066470869capture.avi" TargetMode="External"/><Relationship Id="rId7" Type="http://schemas.openxmlformats.org/officeDocument/2006/relationships/image" Target="../media/image154.png"/><Relationship Id="rId8"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image" Target="../media/image156.jpeg"/><Relationship Id="rId6" Type="http://schemas.openxmlformats.org/officeDocument/2006/relationships/image" Target="../media/image157.jpe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 Id="rId11"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hyperlink" Target="http://ifelse.co.uk/images/photoshopped_model.jpg" TargetMode="External"/><Relationship Id="rId5" Type="http://schemas.openxmlformats.org/officeDocument/2006/relationships/hyperlink" Target="http://www.funpic.hu/funblog/allatok/allatok.html" TargetMode="External"/><Relationship Id="rId6" Type="http://schemas.openxmlformats.org/officeDocument/2006/relationships/hyperlink" Target="http://en.wikipedia.org/wiki/Photo_manipulation" TargetMode="External"/><Relationship Id="rId7" Type="http://schemas.openxmlformats.org/officeDocument/2006/relationships/hyperlink" Target="http://graphicssoft.about.com/od/digitalphotoethics/The_Ethics_of_Digital_Photo_Manipulation.htm" TargetMode="External"/><Relationship Id="rId8" Type="http://schemas.openxmlformats.org/officeDocument/2006/relationships/hyperlink" Target="http://graphicssoft.about.com/gi/dynamic/offsite.htm?zi=1/XJ/Ya&amp;sdn=graphicssoft&amp;cdn=compute&amp;tm=1&amp;f=20&amp;su=p284.8.150.ip_&amp;tt=14&amp;bt=1&amp;bts=1&amp;zu=http://www.webster.edu/~barrettb/journal_ethics.html" TargetMode="External"/><Relationship Id="rId9" Type="http://schemas.openxmlformats.org/officeDocument/2006/relationships/image" Target="../media/image162.png"/><Relationship Id="rId10" Type="http://schemas.openxmlformats.org/officeDocument/2006/relationships/slide" Target="slide4.xml"/><Relationship Id="rId11"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png"/><Relationship Id="rId5" Type="http://schemas.openxmlformats.org/officeDocument/2006/relationships/image" Target="../media/image165.jpeg"/><Relationship Id="rId6"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slide" Target="slide49.xml"/><Relationship Id="rId4" Type="http://schemas.openxmlformats.org/officeDocument/2006/relationships/slide" Target="slide50.xml"/><Relationship Id="rId5" Type="http://schemas.openxmlformats.org/officeDocument/2006/relationships/slide" Target="slide51.xml"/><Relationship Id="rId6" Type="http://schemas.openxmlformats.org/officeDocument/2006/relationships/slide" Target="slide43.xml"/><Relationship Id="rId7" Type="http://schemas.openxmlformats.org/officeDocument/2006/relationships/slide" Target="slide53.xml"/><Relationship Id="rId8" Type="http://schemas.openxmlformats.org/officeDocument/2006/relationships/hyperlink" Target="%5C%5Ccorpus.local%5Cstudents%5C2009%5Csampn09%5CAIT2a%5CTask%201%20Essay%5CAIT2a08_T1a_Essay_camera%20done.doc" TargetMode="External"/><Relationship Id="rId9"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hyperlink" Target="http://en.wikipedia.org/wiki/Government" TargetMode="External"/><Relationship Id="rId4" Type="http://schemas.openxmlformats.org/officeDocument/2006/relationships/hyperlink" Target="http://en.wikipedia.org/wiki/Mass_media" TargetMode="External"/><Relationship Id="rId5" Type="http://schemas.openxmlformats.org/officeDocument/2006/relationships/slide" Target="slide4.xml"/><Relationship Id="rId6" Type="http://schemas.openxmlformats.org/officeDocument/2006/relationships/image" Target="../media/image168.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slide" Target="slide55.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jpeg"/><Relationship Id="rId5" Type="http://schemas.openxmlformats.org/officeDocument/2006/relationships/image" Target="../media/image172.jpeg"/><Relationship Id="rId6" Type="http://schemas.openxmlformats.org/officeDocument/2006/relationships/image" Target="../media/image173.jpeg"/><Relationship Id="rId7" Type="http://schemas.openxmlformats.org/officeDocument/2006/relationships/slide" Target="slide55.xm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slide" Target="slide55.xml"/><Relationship Id="rId5" Type="http://schemas.openxmlformats.org/officeDocument/2006/relationships/slide" Target="slide3.xml"/><Relationship Id="rId6" Type="http://schemas.openxmlformats.org/officeDocument/2006/relationships/hyperlink" Target="http://apixelintime.com/bride.html" TargetMode="External"/><Relationship Id="rId7" Type="http://schemas.openxmlformats.org/officeDocument/2006/relationships/image" Target="../media/image174.jpeg"/><Relationship Id="rId8" Type="http://schemas.openxmlformats.org/officeDocument/2006/relationships/hyperlink" Target="http://apixelintime.com/andys.html" TargetMode="External"/><Relationship Id="rId9" Type="http://schemas.openxmlformats.org/officeDocument/2006/relationships/image" Target="../media/image175.jpe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6.jpeg"/><Relationship Id="rId4" Type="http://schemas.openxmlformats.org/officeDocument/2006/relationships/image" Target="../media/image177.jpeg"/><Relationship Id="rId5" Type="http://schemas.openxmlformats.org/officeDocument/2006/relationships/slide" Target="slide55.xml"/><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slide" Target="slide55.xm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5" Type="http://schemas.openxmlformats.org/officeDocument/2006/relationships/image" Target="../media/image180.jpeg"/><Relationship Id="rId6" Type="http://schemas.openxmlformats.org/officeDocument/2006/relationships/image" Target="../media/image181.jpeg"/><Relationship Id="rId7" Type="http://schemas.openxmlformats.org/officeDocument/2006/relationships/image" Target="../media/image182.jpeg"/><Relationship Id="rId8" Type="http://schemas.openxmlformats.org/officeDocument/2006/relationships/slide" Target="slide55.xml"/><Relationship Id="rId9"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jpeg"/><Relationship Id="rId5" Type="http://schemas.openxmlformats.org/officeDocument/2006/relationships/image" Target="http://coolpics.110mb.com/photoshopornot/people/people-skinny1/4%20Skinny%20Woman.jpg" TargetMode="External"/><Relationship Id="rId6" Type="http://schemas.openxmlformats.org/officeDocument/2006/relationships/image" Target="../media/image185.jpeg"/><Relationship Id="rId7" Type="http://schemas.openxmlformats.org/officeDocument/2006/relationships/slide" Target="slide55.xm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187.jpeg"/><Relationship Id="rId5" Type="http://schemas.openxmlformats.org/officeDocument/2006/relationships/image" Target="../media/image188.jpeg"/><Relationship Id="rId6" Type="http://schemas.openxmlformats.org/officeDocument/2006/relationships/image" Target="../media/image189.jpeg"/><Relationship Id="rId7" Type="http://schemas.openxmlformats.org/officeDocument/2006/relationships/image" Target="../media/image190.jpeg"/><Relationship Id="rId8" Type="http://schemas.openxmlformats.org/officeDocument/2006/relationships/slide" Target="slide55.xml"/><Relationship Id="rId9"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1" Type="http://schemas.openxmlformats.org/officeDocument/2006/relationships/hyperlink" Target="http://images.google.com.au/imgres?imgurl=http://wirednewyork.com/skyscrapers/images/chrysler_empire_state_building_23march02.jpg&amp;imgrefurl=http://wirednewyork.com/landmarks/chrysler/&amp;h=800&amp;w=600&amp;sz=170&amp;hl=en&amp;start=10&amp;um=1&amp;tbnid=JCD9Sn3RNjeTjM:&amp;tbnh=143&amp;tbnw=107&amp;prev=/images?q=building&amp;um=1&amp;hl=en" TargetMode="External"/><Relationship Id="rId12" Type="http://schemas.openxmlformats.org/officeDocument/2006/relationships/image" Target="../media/image195.jpeg"/><Relationship Id="rId13" Type="http://schemas.openxmlformats.org/officeDocument/2006/relationships/hyperlink" Target="http://images.google.com.au/imgres?imgurl=http://beachshack.ai/images/9908/13.jpg&amp;imgrefurl=http://beachshack.ai/1999-09-04d.html&amp;h=640&amp;w=480&amp;sz=37&amp;hl=en&amp;start=8&amp;um=1&amp;tbnid=Y5J4i2eVyOG1bM:&amp;tbnh=137&amp;tbnw=103&amp;prev=/images?q=stairs+into+building&amp;um=1&amp;hl=en" TargetMode="External"/><Relationship Id="rId14" Type="http://schemas.openxmlformats.org/officeDocument/2006/relationships/image" Target="../media/image196.jpeg"/><Relationship Id="rId15" Type="http://schemas.openxmlformats.org/officeDocument/2006/relationships/hyperlink" Target="http://images.google.com.au/imgres?imgurl=http://www.ccm.edu/library/OLD%20WEB/library_image.jpg&amp;imgrefurl=http://www.ccm.edu/library/&amp;h=1664&amp;w=2496&amp;sz=1486&amp;hl=en&amp;start=2&amp;um=1&amp;tbnid=58Cdw330K8MtNM:&amp;tbnh=100&amp;tbnw=150&amp;prev=/images?q=library&amp;um=1&amp;hl=en" TargetMode="External"/><Relationship Id="rId16" Type="http://schemas.openxmlformats.org/officeDocument/2006/relationships/image" Target="../media/image197.jpeg"/><Relationship Id="rId17" Type="http://schemas.openxmlformats.org/officeDocument/2006/relationships/slide" Target="slide55.xml"/><Relationship Id="rId1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hyperlink" Target="http://images.google.com.au/imgres?imgurl=http://www.physci.mc.maricopa.edu/Geology/FieldTrips/ColoradoRiver/2004Summer/ColoradoRiver_2004Summer_Images_640/CR_Leighty_052904_3672_Mile0040_NavajoBridges.JPG&amp;imgrefurl=http://www.physci.mc.maricopa.edu/Geology/FieldTrips/ColoradoRiver/2004Summer/ColoradoRiver_su04_Images_Day01.htm&amp;h=480&amp;w=640&amp;sz=70&amp;hl=en&amp;start=4&amp;um=1&amp;tbnid=GXjZvrWswxe3fM:&amp;tbnh=103&amp;tbnw=137&amp;prev=/images?q=bridges&amp;um=1&amp;hl=en" TargetMode="External"/><Relationship Id="rId4" Type="http://schemas.openxmlformats.org/officeDocument/2006/relationships/image" Target="../media/image191.jpeg"/><Relationship Id="rId5" Type="http://schemas.openxmlformats.org/officeDocument/2006/relationships/hyperlink" Target="http://images.google.com.au/imgres?imgurl=http://www.uku.fi/~dlaakson/Shanty%20being%20burned%20down.jpg&amp;imgrefurl=http://www.uku.fi/~dlaakson/kaleva.htm&amp;h=894&amp;w=552&amp;sz=65&amp;hl=en&amp;start=2&amp;um=1&amp;tbnid=Lt-SjQfL6TZTrM:&amp;tbnh=146&amp;tbnw=90&amp;prev=/images?q=house+being+burnt&amp;um=1&amp;hl=en" TargetMode="External"/><Relationship Id="rId6" Type="http://schemas.openxmlformats.org/officeDocument/2006/relationships/image" Target="../media/image192.jpeg"/><Relationship Id="rId7" Type="http://schemas.openxmlformats.org/officeDocument/2006/relationships/hyperlink" Target="http://images.google.com.au/imgres?imgurl=http://www.wcp-nm.com/osc/catalog/images/Copyright_Symbol.gif&amp;imgrefurl=http://www.wcp-nm.com/osc/catalog/product_info.php?products_id=157&amp;h=215&amp;w=214&amp;sz=5&amp;hl=en&amp;start=4&amp;um=1&amp;tbnid=X0wWgYbEBNPK2M:&amp;tbnh=106&amp;tbnw=106&amp;prev=/images?q=copyright+symbol&amp;um=1&amp;hl=en&amp;sa=X" TargetMode="External"/><Relationship Id="rId8" Type="http://schemas.openxmlformats.org/officeDocument/2006/relationships/image" Target="../media/image193.jpeg"/><Relationship Id="rId9" Type="http://schemas.openxmlformats.org/officeDocument/2006/relationships/hyperlink" Target="http://images.google.com.au/imgres?imgurl=http://sayersweb.com/ourpond/images/2004-05-25-pond02.jpg&amp;imgrefurl=http://sayersweb.com/ourpond/index.htm&amp;h=389&amp;w=525&amp;sz=152&amp;hl=en&amp;start=2&amp;um=1&amp;tbnid=1Svq1Bmp4ZHGxM:&amp;tbnh=98&amp;tbnw=132&amp;prev=/images?q=pond&amp;um=1&amp;hl=en" TargetMode="External"/><Relationship Id="rId10" Type="http://schemas.openxmlformats.org/officeDocument/2006/relationships/image" Target="../media/image19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98.jpeg"/><Relationship Id="rId4" Type="http://schemas.openxmlformats.org/officeDocument/2006/relationships/image" Target="../media/image199.jpeg"/><Relationship Id="rId5" Type="http://schemas.openxmlformats.org/officeDocument/2006/relationships/image" Target="../media/image200.jpeg"/><Relationship Id="rId6" Type="http://schemas.openxmlformats.org/officeDocument/2006/relationships/image" Target="../media/image201.jpeg"/><Relationship Id="rId7" Type="http://schemas.openxmlformats.org/officeDocument/2006/relationships/image" Target="../media/image202.jpeg"/><Relationship Id="rId8" Type="http://schemas.openxmlformats.org/officeDocument/2006/relationships/image" Target="../media/image203.jpeg"/><Relationship Id="rId9"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9" Type="http://schemas.openxmlformats.org/officeDocument/2006/relationships/image" Target="../media/image210.png"/><Relationship Id="rId20" Type="http://schemas.openxmlformats.org/officeDocument/2006/relationships/image" Target="../media/image221.png"/><Relationship Id="rId21" Type="http://schemas.openxmlformats.org/officeDocument/2006/relationships/image" Target="../media/image222.png"/><Relationship Id="rId22" Type="http://schemas.openxmlformats.org/officeDocument/2006/relationships/image" Target="../media/image223.png"/><Relationship Id="rId23" Type="http://schemas.openxmlformats.org/officeDocument/2006/relationships/image" Target="../media/image224.png"/><Relationship Id="rId24" Type="http://schemas.openxmlformats.org/officeDocument/2006/relationships/image" Target="../media/image225.png"/><Relationship Id="rId25" Type="http://schemas.openxmlformats.org/officeDocument/2006/relationships/image" Target="../media/image226.png"/><Relationship Id="rId26" Type="http://schemas.openxmlformats.org/officeDocument/2006/relationships/image" Target="../media/image227.png"/><Relationship Id="rId27" Type="http://schemas.openxmlformats.org/officeDocument/2006/relationships/image" Target="../media/image228.png"/><Relationship Id="rId28" Type="http://schemas.openxmlformats.org/officeDocument/2006/relationships/image" Target="../media/image229.png"/><Relationship Id="rId29" Type="http://schemas.openxmlformats.org/officeDocument/2006/relationships/slide" Target="slide4.xml"/><Relationship Id="rId10" Type="http://schemas.openxmlformats.org/officeDocument/2006/relationships/image" Target="../media/image211.png"/><Relationship Id="rId11" Type="http://schemas.openxmlformats.org/officeDocument/2006/relationships/image" Target="../media/image212.png"/><Relationship Id="rId12" Type="http://schemas.openxmlformats.org/officeDocument/2006/relationships/image" Target="../media/image213.png"/><Relationship Id="rId13" Type="http://schemas.openxmlformats.org/officeDocument/2006/relationships/image" Target="../media/image214.png"/><Relationship Id="rId14" Type="http://schemas.openxmlformats.org/officeDocument/2006/relationships/image" Target="../media/image215.png"/><Relationship Id="rId15" Type="http://schemas.openxmlformats.org/officeDocument/2006/relationships/image" Target="../media/image216.png"/><Relationship Id="rId16" Type="http://schemas.openxmlformats.org/officeDocument/2006/relationships/image" Target="../media/image217.png"/><Relationship Id="rId17" Type="http://schemas.openxmlformats.org/officeDocument/2006/relationships/image" Target="../media/image218.png"/><Relationship Id="rId18" Type="http://schemas.openxmlformats.org/officeDocument/2006/relationships/image" Target="../media/image219.png"/><Relationship Id="rId19"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image" Target="../media/image208.png"/><Relationship Id="rId8" Type="http://schemas.openxmlformats.org/officeDocument/2006/relationships/image" Target="../media/image209.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image" Target="../media/image230.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image" Target="../media/image231.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image" Target="../media/image232.jpeg"/><Relationship Id="rId4" Type="http://schemas.openxmlformats.org/officeDocument/2006/relationships/image" Target="../media/image233.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image" Target="../media/image234.jpeg"/><Relationship Id="rId4" Type="http://schemas.openxmlformats.org/officeDocument/2006/relationships/image" Target="../media/image233.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3" Type="http://schemas.openxmlformats.org/officeDocument/2006/relationships/image" Target="../media/image235.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slide" Target="slide4.xml"/></Relationships>
</file>

<file path=ppt/slides/_rels/slide126.xml.rels><?xml version="1.0" encoding="UTF-8" standalone="yes"?>
<Relationships xmlns="http://schemas.openxmlformats.org/package/2006/relationships"><Relationship Id="rId3" Type="http://schemas.openxmlformats.org/officeDocument/2006/relationships/image" Target="../media/image236.jpeg"/><Relationship Id="rId4"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3" Type="http://schemas.openxmlformats.org/officeDocument/2006/relationships/image" Target="../media/image237.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3" Type="http://schemas.openxmlformats.org/officeDocument/2006/relationships/image" Target="../media/image238.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239.jpeg"/><Relationship Id="rId4"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slide" Target="slide4.xml"/></Relationships>
</file>

<file path=ppt/slides/_rels/slide131.xml.rels><?xml version="1.0" encoding="UTF-8" standalone="yes"?>
<Relationships xmlns="http://schemas.openxmlformats.org/package/2006/relationships"><Relationship Id="rId3" Type="http://schemas.openxmlformats.org/officeDocument/2006/relationships/image" Target="../media/image240.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3" Type="http://schemas.openxmlformats.org/officeDocument/2006/relationships/image" Target="../media/image242.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3.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3" Type="http://schemas.openxmlformats.org/officeDocument/2006/relationships/image" Target="../media/image244.jpeg"/><Relationship Id="rId4" Type="http://schemas.openxmlformats.org/officeDocument/2006/relationships/image" Target="../media/image245.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slide" Target="slide4.xml"/></Relationships>
</file>

<file path=ppt/slides/_rels/slide138.xml.rels><?xml version="1.0" encoding="UTF-8" standalone="yes"?>
<Relationships xmlns="http://schemas.openxmlformats.org/package/2006/relationships"><Relationship Id="rId3" Type="http://schemas.openxmlformats.org/officeDocument/2006/relationships/image" Target="../media/image246.png"/><Relationship Id="rId4" Type="http://schemas.openxmlformats.org/officeDocument/2006/relationships/image" Target="../media/image247.png"/><Relationship Id="rId5" Type="http://schemas.openxmlformats.org/officeDocument/2006/relationships/image" Target="../media/image248.png"/><Relationship Id="rId6" Type="http://schemas.openxmlformats.org/officeDocument/2006/relationships/image" Target="../media/image249.png"/><Relationship Id="rId7" Type="http://schemas.openxmlformats.org/officeDocument/2006/relationships/image" Target="../media/image250.png"/><Relationship Id="rId8" Type="http://schemas.openxmlformats.org/officeDocument/2006/relationships/image" Target="../media/image251.png"/><Relationship Id="rId9" Type="http://schemas.openxmlformats.org/officeDocument/2006/relationships/image" Target="../media/image252.png"/><Relationship Id="rId10"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slide" Target="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40.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3" Type="http://schemas.openxmlformats.org/officeDocument/2006/relationships/image" Target="../media/image256.jpeg"/><Relationship Id="rId4" Type="http://schemas.openxmlformats.org/officeDocument/2006/relationships/slide" Target="slide4.xml"/><Relationship Id="rId1" Type="http://schemas.openxmlformats.org/officeDocument/2006/relationships/slideLayout" Target="../slideLayouts/slideLayout6.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257.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0.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slide" Target="slide4.xml"/></Relationships>
</file>

<file path=ppt/slides/_rels/slide146.xml.rels><?xml version="1.0" encoding="UTF-8" standalone="yes"?>
<Relationships xmlns="http://schemas.openxmlformats.org/package/2006/relationships"><Relationship Id="rId3" Type="http://schemas.openxmlformats.org/officeDocument/2006/relationships/image" Target="../media/image258.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slide" Target="slide4.xml"/></Relationships>
</file>

<file path=ppt/slides/_rels/slide148.xml.rels><?xml version="1.0" encoding="UTF-8" standalone="yes"?>
<Relationships xmlns="http://schemas.openxmlformats.org/package/2006/relationships"><Relationship Id="rId3" Type="http://schemas.openxmlformats.org/officeDocument/2006/relationships/image" Target="../media/image259.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26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50.xml.rels><?xml version="1.0" encoding="UTF-8" standalone="yes"?>
<Relationships xmlns="http://schemas.openxmlformats.org/package/2006/relationships"><Relationship Id="rId11" Type="http://schemas.openxmlformats.org/officeDocument/2006/relationships/slide" Target="slide4.xml"/><Relationship Id="rId12" Type="http://schemas.openxmlformats.org/officeDocument/2006/relationships/slide" Target="slide39.xml"/><Relationship Id="rId13" Type="http://schemas.openxmlformats.org/officeDocument/2006/relationships/slide" Target="slide40.xml"/><Relationship Id="rId14" Type="http://schemas.openxmlformats.org/officeDocument/2006/relationships/slide" Target="slide49.xml"/><Relationship Id="rId15" Type="http://schemas.openxmlformats.org/officeDocument/2006/relationships/slide" Target="slide50.xml"/><Relationship Id="rId16" Type="http://schemas.openxmlformats.org/officeDocument/2006/relationships/slide" Target="slide43.xml"/><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slide" Target="slide41.xml"/><Relationship Id="rId4" Type="http://schemas.openxmlformats.org/officeDocument/2006/relationships/image" Target="../media/image261.png"/><Relationship Id="rId5" Type="http://schemas.openxmlformats.org/officeDocument/2006/relationships/image" Target="../media/image262.jpeg"/><Relationship Id="rId6" Type="http://schemas.openxmlformats.org/officeDocument/2006/relationships/image" Target="../media/image263.png"/><Relationship Id="rId7" Type="http://schemas.openxmlformats.org/officeDocument/2006/relationships/slide" Target="slide3.xml"/><Relationship Id="rId8" Type="http://schemas.openxmlformats.org/officeDocument/2006/relationships/image" Target="../media/image264.png"/><Relationship Id="rId9" Type="http://schemas.openxmlformats.org/officeDocument/2006/relationships/image" Target="../media/image265.png"/><Relationship Id="rId10" Type="http://schemas.openxmlformats.org/officeDocument/2006/relationships/image" Target="../media/image266.png"/></Relationships>
</file>

<file path=ppt/slides/_rels/slide151.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slide" Target="slide3.xml"/><Relationship Id="rId5" Type="http://schemas.openxmlformats.org/officeDocument/2006/relationships/image" Target="../media/image264.png"/><Relationship Id="rId6" Type="http://schemas.openxmlformats.org/officeDocument/2006/relationships/image" Target="../media/image263.png"/><Relationship Id="rId7" Type="http://schemas.openxmlformats.org/officeDocument/2006/relationships/slide" Target="slide41.xml"/><Relationship Id="rId8" Type="http://schemas.openxmlformats.org/officeDocument/2006/relationships/image" Target="../media/image265.png"/><Relationship Id="rId9" Type="http://schemas.openxmlformats.org/officeDocument/2006/relationships/image" Target="../media/image267.jpeg"/><Relationship Id="rId10" Type="http://schemas.openxmlformats.org/officeDocument/2006/relationships/image" Target="../media/image268.jpeg"/><Relationship Id="rId1" Type="http://schemas.openxmlformats.org/officeDocument/2006/relationships/slideLayout" Target="../slideLayouts/slideLayout5.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3.png"/><Relationship Id="rId5" Type="http://schemas.openxmlformats.org/officeDocument/2006/relationships/slide" Target="slide41.xml"/><Relationship Id="rId6" Type="http://schemas.openxmlformats.org/officeDocument/2006/relationships/image" Target="../media/image265.png"/><Relationship Id="rId7" Type="http://schemas.openxmlformats.org/officeDocument/2006/relationships/slide" Target="slide3.xml"/><Relationship Id="rId8" Type="http://schemas.openxmlformats.org/officeDocument/2006/relationships/image" Target="../media/image264.png"/><Relationship Id="rId9" Type="http://schemas.openxmlformats.org/officeDocument/2006/relationships/image" Target="../media/image269.gif"/><Relationship Id="rId1" Type="http://schemas.openxmlformats.org/officeDocument/2006/relationships/slideLayout" Target="../slideLayouts/slideLayout5.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3.png"/><Relationship Id="rId5" Type="http://schemas.openxmlformats.org/officeDocument/2006/relationships/slide" Target="slide41.xml"/><Relationship Id="rId6" Type="http://schemas.openxmlformats.org/officeDocument/2006/relationships/image" Target="../media/image265.png"/><Relationship Id="rId7" Type="http://schemas.openxmlformats.org/officeDocument/2006/relationships/slide" Target="slide3.xml"/><Relationship Id="rId8" Type="http://schemas.openxmlformats.org/officeDocument/2006/relationships/image" Target="../media/image264.png"/><Relationship Id="rId9" Type="http://schemas.openxmlformats.org/officeDocument/2006/relationships/image" Target="../media/image270.png"/><Relationship Id="rId1" Type="http://schemas.openxmlformats.org/officeDocument/2006/relationships/slideLayout" Target="../slideLayouts/slideLayout5.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slide" Target="slide41.xml"/><Relationship Id="rId5" Type="http://schemas.openxmlformats.org/officeDocument/2006/relationships/image" Target="../media/image265.png"/><Relationship Id="rId6" Type="http://schemas.openxmlformats.org/officeDocument/2006/relationships/slide" Target="slide3.xml"/><Relationship Id="rId7" Type="http://schemas.openxmlformats.org/officeDocument/2006/relationships/image" Target="../media/image264.png"/><Relationship Id="rId8" Type="http://schemas.openxmlformats.org/officeDocument/2006/relationships/image" Target="../media/image263.png"/><Relationship Id="rId9" Type="http://schemas.openxmlformats.org/officeDocument/2006/relationships/image" Target="../media/image262.jpeg"/><Relationship Id="rId1" Type="http://schemas.openxmlformats.org/officeDocument/2006/relationships/slideLayout" Target="../slideLayouts/slideLayout6.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hyperlink" Target="http://www.software-cinema.com/" TargetMode="External"/><Relationship Id="rId4" Type="http://schemas.openxmlformats.org/officeDocument/2006/relationships/image" Target="../media/image266.png"/><Relationship Id="rId5" Type="http://schemas.openxmlformats.org/officeDocument/2006/relationships/slide" Target="slide41.xml"/><Relationship Id="rId6" Type="http://schemas.openxmlformats.org/officeDocument/2006/relationships/image" Target="../media/image265.png"/><Relationship Id="rId7" Type="http://schemas.openxmlformats.org/officeDocument/2006/relationships/slide" Target="slide3.xml"/><Relationship Id="rId8" Type="http://schemas.openxmlformats.org/officeDocument/2006/relationships/image" Target="../media/image264.png"/><Relationship Id="rId9" Type="http://schemas.openxmlformats.org/officeDocument/2006/relationships/image" Target="../media/image263.png"/><Relationship Id="rId10" Type="http://schemas.openxmlformats.org/officeDocument/2006/relationships/image" Target="../media/image271.jpeg"/><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slide" Target="slide41.xml"/><Relationship Id="rId5" Type="http://schemas.openxmlformats.org/officeDocument/2006/relationships/image" Target="../media/image265.png"/><Relationship Id="rId6" Type="http://schemas.openxmlformats.org/officeDocument/2006/relationships/slide" Target="slide3.xml"/><Relationship Id="rId7" Type="http://schemas.openxmlformats.org/officeDocument/2006/relationships/image" Target="../media/image264.png"/><Relationship Id="rId8" Type="http://schemas.openxmlformats.org/officeDocument/2006/relationships/image" Target="../media/image263.png"/><Relationship Id="rId9" Type="http://schemas.openxmlformats.org/officeDocument/2006/relationships/image" Target="../media/image272.jpeg"/><Relationship Id="rId10" Type="http://schemas.openxmlformats.org/officeDocument/2006/relationships/image" Target="../media/image273.jpeg"/><Relationship Id="rId1" Type="http://schemas.openxmlformats.org/officeDocument/2006/relationships/slideLayout" Target="../slideLayouts/slideLayout4.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274.png"/><Relationship Id="rId4" Type="http://schemas.openxmlformats.org/officeDocument/2006/relationships/image" Target="../media/image266.png"/><Relationship Id="rId5" Type="http://schemas.openxmlformats.org/officeDocument/2006/relationships/slide" Target="slide41.xml"/><Relationship Id="rId6" Type="http://schemas.openxmlformats.org/officeDocument/2006/relationships/image" Target="../media/image265.png"/><Relationship Id="rId7" Type="http://schemas.openxmlformats.org/officeDocument/2006/relationships/slide" Target="slide3.xml"/><Relationship Id="rId8" Type="http://schemas.openxmlformats.org/officeDocument/2006/relationships/image" Target="../media/image264.png"/><Relationship Id="rId9" Type="http://schemas.openxmlformats.org/officeDocument/2006/relationships/image" Target="../media/image263.png"/><Relationship Id="rId1" Type="http://schemas.openxmlformats.org/officeDocument/2006/relationships/slideLayout" Target="../slideLayouts/slideLayout6.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audio" Target="../media/audio6.bin"/><Relationship Id="rId4" Type="http://schemas.openxmlformats.org/officeDocument/2006/relationships/image" Target="../media/image275.jpeg"/><Relationship Id="rId1" Type="http://schemas.openxmlformats.org/officeDocument/2006/relationships/slideLayout" Target="../slideLayouts/slideLayout6.xml"/><Relationship Id="rId2" Type="http://schemas.openxmlformats.org/officeDocument/2006/relationships/notesSlide" Target="../notesSlides/notesSlide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55.xml"/><Relationship Id="rId4"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gif"/><Relationship Id="rId7" Type="http://schemas.openxmlformats.org/officeDocument/2006/relationships/slide" Target="slide55.xm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slide" Target="slide55.xml"/><Relationship Id="rId9"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slide" Target="slide55.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slide" Target="slide55.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slide" Target="slide55.xml"/><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2.png"/><Relationship Id="rId5" Type="http://schemas.openxmlformats.org/officeDocument/2006/relationships/slide" Target="slide55.xml"/><Relationship Id="rId6" Type="http://schemas.openxmlformats.org/officeDocument/2006/relationships/slide" Target="slide3.xml"/><Relationship Id="rId1" Type="http://schemas.openxmlformats.org/officeDocument/2006/relationships/video" Target="file:///F:\AIT%202a\Current%20Assignment\Audio\Movie%20of%20dove%20presentation-saved%20to%20put%20into%20ppt.wmv" TargetMode="Externa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slide" Target="slide55.xml"/><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6.png"/><Relationship Id="rId5" Type="http://schemas.openxmlformats.org/officeDocument/2006/relationships/slide" Target="slide55.xml"/><Relationship Id="rId6" Type="http://schemas.openxmlformats.org/officeDocument/2006/relationships/slide" Target="slide3.xml"/><Relationship Id="rId1" Type="http://schemas.openxmlformats.org/officeDocument/2006/relationships/video" Target="file:///F:\AIT%202a\Current%20Assignment\Audio\beauty%20in%20and%20out.wmv" TargetMode="Externa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5.jpeg"/><Relationship Id="rId5" Type="http://schemas.openxmlformats.org/officeDocument/2006/relationships/slide" Target="slide55.xml"/><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audio" Target="../media/audio2.bin"/></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slide" Target="slide55.xml"/><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1" Type="http://schemas.openxmlformats.org/officeDocument/2006/relationships/slide" Target="slide55.xml"/><Relationship Id="rId12"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7" Type="http://schemas.openxmlformats.org/officeDocument/2006/relationships/image" Target="../media/image45.jpeg"/><Relationship Id="rId8" Type="http://schemas.openxmlformats.org/officeDocument/2006/relationships/image" Target="../media/image46.jpeg"/><Relationship Id="rId9" Type="http://schemas.openxmlformats.org/officeDocument/2006/relationships/image" Target="../media/image47.jpeg"/><Relationship Id="rId10"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slide" Target="slide55.xml"/><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http://www.trendhunter.com/photos/celebs-photoshopped-for-domestic-violence-new-womens-aid-campaign" TargetMode="External"/><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slide" Target="slide55.xml"/><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9" Type="http://schemas.openxmlformats.org/officeDocument/2006/relationships/image" Target="../media/image60.jpeg"/><Relationship Id="rId20" Type="http://schemas.openxmlformats.org/officeDocument/2006/relationships/image" Target="../media/image71.jpeg"/><Relationship Id="rId21" Type="http://schemas.openxmlformats.org/officeDocument/2006/relationships/image" Target="../media/image72.jpeg"/><Relationship Id="rId22" Type="http://schemas.openxmlformats.org/officeDocument/2006/relationships/image" Target="../media/image73.jpeg"/><Relationship Id="rId23" Type="http://schemas.openxmlformats.org/officeDocument/2006/relationships/image" Target="../media/image74.jpeg"/><Relationship Id="rId24" Type="http://schemas.openxmlformats.org/officeDocument/2006/relationships/slide" Target="slide55.xml"/><Relationship Id="rId25" Type="http://schemas.openxmlformats.org/officeDocument/2006/relationships/slide" Target="slide3.xml"/><Relationship Id="rId10" Type="http://schemas.openxmlformats.org/officeDocument/2006/relationships/image" Target="../media/image61.jpeg"/><Relationship Id="rId11" Type="http://schemas.openxmlformats.org/officeDocument/2006/relationships/image" Target="../media/image62.jpeg"/><Relationship Id="rId12" Type="http://schemas.openxmlformats.org/officeDocument/2006/relationships/image" Target="../media/image63.jpeg"/><Relationship Id="rId13" Type="http://schemas.openxmlformats.org/officeDocument/2006/relationships/image" Target="../media/image64.jpeg"/><Relationship Id="rId14" Type="http://schemas.openxmlformats.org/officeDocument/2006/relationships/image" Target="../media/image65.jpeg"/><Relationship Id="rId15" Type="http://schemas.openxmlformats.org/officeDocument/2006/relationships/image" Target="../media/image66.jpeg"/><Relationship Id="rId16" Type="http://schemas.openxmlformats.org/officeDocument/2006/relationships/image" Target="../media/image67.gif"/><Relationship Id="rId17" Type="http://schemas.openxmlformats.org/officeDocument/2006/relationships/image" Target="../media/image68.jpeg"/><Relationship Id="rId18" Type="http://schemas.openxmlformats.org/officeDocument/2006/relationships/image" Target="../media/image69.jpeg"/><Relationship Id="rId19"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s>
</file>

<file path=ppt/slides/_rels/slide35.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hyperlink" Target="http://images.google.com.au/imgres?imgurl=http://img2.timeinc.net/people/i/2006/celebdatabase/christinaaguilera/christina_aguilera1_300_400.jpg&amp;imgrefurl=http://wanville.wordpress.com/2008/02/16/5-bintang-top-hot-list/&amp;h=400&amp;w=300&amp;sz=31&amp;hl=en&amp;start=12&amp;tbnid=eDB9TGIn3wy5VM:&amp;tbnh=124&amp;tbnw=93&amp;prev=/images?q=christina+aguilera&amp;gbv=2&amp;hl=en&amp;sa=X" TargetMode="External"/><Relationship Id="rId13"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5.jpeg"/><Relationship Id="rId4" Type="http://schemas.openxmlformats.org/officeDocument/2006/relationships/slide" Target="slide55.xml"/><Relationship Id="rId5" Type="http://schemas.openxmlformats.org/officeDocument/2006/relationships/slide" Target="slide3.xml"/><Relationship Id="rId6" Type="http://schemas.openxmlformats.org/officeDocument/2006/relationships/hyperlink" Target="http://images.google.com.au/imgres?imgurl=http://the-veronicas-rox.tripod.com/sitebuildercontent/sitebuilderpictures/news_164_veronicas.jpg&amp;imgrefurl=http://music4unow.blogspot.com/2007/10/veronicas-4-new-songs-album-sampler.html&amp;h=400&amp;w=282&amp;sz=109&amp;hl=en&amp;start=2&amp;tbnid=w6mlUjrXNCRpCM:&amp;tbnh=124&amp;tbnw=87&amp;prev=/images?q=the+veronicas&amp;gbv=2&amp;hl=en" TargetMode="External"/><Relationship Id="rId7" Type="http://schemas.openxmlformats.org/officeDocument/2006/relationships/image" Target="../media/image76.jpeg"/><Relationship Id="rId8" Type="http://schemas.openxmlformats.org/officeDocument/2006/relationships/hyperlink" Target="http://images.google.com.au/imgres?imgurl=http://images.askmen.com/galleries/singer/jennifer-lopez/pictures/jennifer-lopez-picture-1.jpg&amp;imgrefurl=http://www.askmen.com/women/galleries/singer/jennifer-lopez/picture-1.html&amp;h=490&amp;w=376&amp;sz=56&amp;hl=en&amp;start=10&amp;tbnid=5bxHQ8Hob8EN1M:&amp;tbnh=130&amp;tbnw=100&amp;prev=/images?q=jennifer+lopez&amp;gbv=2&amp;hl=en&amp;sa=X" TargetMode="External"/><Relationship Id="rId9" Type="http://schemas.openxmlformats.org/officeDocument/2006/relationships/image" Target="../media/image77.jpeg"/><Relationship Id="rId10" Type="http://schemas.openxmlformats.org/officeDocument/2006/relationships/hyperlink" Target="http://images.google.com.au/imgres?imgurl=http://img2.timeinc.net/people/i/2006/celebdatabase/jessicasimpson/jessica_simpson1ALT_300_400.jpg&amp;imgrefurl=http://www.people.com/people/jessica_simpson/0,,,00.html&amp;h=400&amp;w=300&amp;sz=29&amp;hl=en&amp;start=1&amp;tbnid=Twy1U5WMxgCo0M:&amp;tbnh=124&amp;tbnw=93&amp;prev=/images?q=jessica+simpson&amp;gbv=2&amp;hl=e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slide" Target="slide55.xml"/><Relationship Id="rId8"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86.jpeg"/></Relationships>
</file>

<file path=ppt/slides/_rels/slide39.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audio" Target="../media/audio4.bin"/><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93.gif"/></Relationships>
</file>

<file path=ppt/slides/_rels/slide46.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94.jpe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hyperlink" Target="http://www.topsocialite.com/celebrity-photoshop-before-and-afters/hairy-arm/" TargetMode="External"/><Relationship Id="rId4" Type="http://schemas.openxmlformats.org/officeDocument/2006/relationships/image" Target="../media/image95.jpe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df"/><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audio" Target="../media/audio5.bin"/><Relationship Id="rId4" Type="http://schemas.openxmlformats.org/officeDocument/2006/relationships/hyperlink" Target="http://images.google.com.au/imgres?imgurl=http://www.24oranges.nl/wp-content/uploads/2007/07/photoshop1.jpg&amp;imgrefurl=http://www.24oranges.nl/2007/07/18/label-for-fake-images-in-dutch-magazines/&amp;h=302&amp;w=400&amp;sz=55&amp;hl=en&amp;start=1&amp;um=1&amp;tbnid=kt71m3oTheaZsM:&amp;tbnh=94&amp;tbnw=124&amp;prev=/images?q=photoshopped&amp;um=1&amp;hl=en&amp;sa=X" TargetMode="External"/><Relationship Id="rId5" Type="http://schemas.openxmlformats.org/officeDocument/2006/relationships/hyperlink" Target="http://www.bbc.co.uk/radio1/surgery/galleries/2960/15/" TargetMode="External"/><Relationship Id="rId6" Type="http://schemas.openxmlformats.org/officeDocument/2006/relationships/hyperlink" Target="http://www.hemmy.net/2007/05/25/celebrities-before-and-after-photoshop/" TargetMode="External"/><Relationship Id="rId7" Type="http://schemas.openxmlformats.org/officeDocument/2006/relationships/hyperlink" Target="http://rangit.com/computer-graphics/38-of-the-most-admirably-photoshopped-celebrities/" TargetMode="External"/><Relationship Id="rId8" Type="http://schemas.openxmlformats.org/officeDocument/2006/relationships/hyperlink" Target="http://www.topsocialite.com/celebrity-photoshop-before-and-afters/" TargetMode="External"/><Relationship Id="rId9" Type="http://schemas.openxmlformats.org/officeDocument/2006/relationships/hyperlink" Target="http://www.sheezyart.com/view/255381/"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99.gif"/><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www.coolopticalillusions.com/" TargetMode="External"/><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slide" Target="slide4.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hyperlink" Target="http://www.photosecrets.com/law.html" TargetMode="External"/><Relationship Id="rId5"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114.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hyperlink" Target="http://www.campaignforrealbeauty.com/flat4.asp?id=6909" TargetMode="External"/><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hyperlink" Target="http://www.frankwbaker.com/aniston.htm" TargetMode="External"/><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hyperlink" Target="http://www.frankwbaker.com/isbmag.htm" TargetMode="External"/><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hyperlink" Target="http://www.poynter.org/content/content_view.asp?id=15422&amp;sid=29" TargetMode="External"/><Relationship Id="rId4" Type="http://schemas.openxmlformats.org/officeDocument/2006/relationships/image" Target="../media/image122.pn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hyperlink" Target="http://demo.fb.se/e/girlpower/retouch/" TargetMode="External"/><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hyperlink" Target="http://homepage.mac.com/gapodaca/digital/digital.html" TargetMode="External"/><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hyperlink" Target="http://news.nationalgeographic.com/news/2002/08/0815_020815_photooftheyear.html" TargetMode="External"/><Relationship Id="rId4"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hyperlink" Target="http://news.com.com/2300-1026_3-6033210-12.html?tag=ne.gall.pg" TargetMode="External"/><Relationship Id="rId4" Type="http://schemas.openxmlformats.org/officeDocument/2006/relationships/image" Target="../media/image124.jpeg"/><Relationship Id="rId5" Type="http://schemas.openxmlformats.org/officeDocument/2006/relationships/hyperlink" Target="http://www.sree.net/teaching/photoethics.html" TargetMode="External"/><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hyperlink" Target="http://www.frankwbaker.com/isbnews.htm" TargetMode="External"/><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hyperlink" Target="http://www.cs.dartmouth.edu/farid/research/digitaltampering/" TargetMode="External"/><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hyperlink" Target="http://www.snopes.com/photos/politics/kerry2.asp" TargetMode="External"/><Relationship Id="rId4" Type="http://schemas.openxmlformats.org/officeDocument/2006/relationships/image" Target="../media/image129.jpe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hyperlink" Target="http://www.frankwbaker.com/alteredphotostory.htm" TargetMode="External"/><Relationship Id="rId4" Type="http://schemas.openxmlformats.org/officeDocument/2006/relationships/hyperlink" Target="http://www.sree.net/teaching/lateditors.html" TargetMode="External"/><Relationship Id="rId5" Type="http://schemas.openxmlformats.org/officeDocument/2006/relationships/image" Target="../media/image130.jpeg"/><Relationship Id="rId6" Type="http://schemas.openxmlformats.org/officeDocument/2006/relationships/image" Target="../media/image131.jpeg"/><Relationship Id="rId7" Type="http://schemas.openxmlformats.org/officeDocument/2006/relationships/image" Target="../media/image126.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hyperlink" Target="http://www.aish1.com/videos/PhotoFraud.swf" TargetMode="External"/><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hyperlink" Target="http://www.pbs.org/ktca/americanphotography/features/digital_essay.html" TargetMode="External"/><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hyperlink" Target="http://www.nationalgeographic.com/ngkids/0104/foolery/tips.html" TargetMode="External"/><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jpe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slide" Target="slide4.xml"/></Relationships>
</file>

<file path=ppt/slides/_rels/slide89.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slide" Target="slide4.xml"/><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4" Type="http://schemas.openxmlformats.org/officeDocument/2006/relationships/image" Target="../media/image140.jpe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141.png"/><Relationship Id="rId5" Type="http://schemas.openxmlformats.org/officeDocument/2006/relationships/image" Target="../media/image142.gif"/><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6"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1" Type="http://schemas.openxmlformats.org/officeDocument/2006/relationships/slide" Target="slide51.xml"/><Relationship Id="rId12" Type="http://schemas.openxmlformats.org/officeDocument/2006/relationships/slide" Target="slide4.xml"/><Relationship Id="rId13"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audio" Target="../media/audio3.bin"/><Relationship Id="rId4" Type="http://schemas.openxmlformats.org/officeDocument/2006/relationships/image" Target="../media/image144.jpeg"/><Relationship Id="rId5" Type="http://schemas.openxmlformats.org/officeDocument/2006/relationships/slide" Target="slide39.xml"/><Relationship Id="rId6" Type="http://schemas.openxmlformats.org/officeDocument/2006/relationships/slide" Target="slide40.xml"/><Relationship Id="rId7" Type="http://schemas.openxmlformats.org/officeDocument/2006/relationships/slide" Target="slide49.xml"/><Relationship Id="rId8" Type="http://schemas.openxmlformats.org/officeDocument/2006/relationships/slide" Target="slide42.xml"/><Relationship Id="rId9" Type="http://schemas.openxmlformats.org/officeDocument/2006/relationships/slide" Target="slide43.xml"/><Relationship Id="rId10" Type="http://schemas.openxmlformats.org/officeDocument/2006/relationships/slide" Target="slide50.xml"/></Relationships>
</file>

<file path=ppt/slides/_rels/slide94.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image" Target="../media/image145.jpeg"/><Relationship Id="rId6"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slide" Target="slide3.xml"/><Relationship Id="rId6"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image" Target="../media/image150.gif"/><Relationship Id="rId6" Type="http://schemas.openxmlformats.org/officeDocument/2006/relationships/image" Target="../media/image151.png"/><Relationship Id="rId7" Type="http://schemas.openxmlformats.org/officeDocument/2006/relationships/slide" Target="slide3.xml"/><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slide" Target="slide4.xml"/><Relationship Id="rId5" Type="http://schemas.openxmlformats.org/officeDocument/2006/relationships/image" Target="../media/image152.png"/><Relationship Id="rId6" Type="http://schemas.openxmlformats.org/officeDocument/2006/relationships/slide" Target="slide3.xml"/><Relationship Id="rId7" Type="http://schemas.openxmlformats.org/officeDocument/2006/relationships/image" Target="../media/image153.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5565632" cy="900106"/>
          </a:xfrm>
        </p:spPr>
        <p:txBody>
          <a:bodyPr/>
          <a:lstStyle/>
          <a:p>
            <a:pPr eaLnBrk="1" fontAlgn="auto" hangingPunct="1">
              <a:spcAft>
                <a:spcPts val="0"/>
              </a:spcAft>
              <a:defRPr/>
            </a:pPr>
            <a:r>
              <a:rPr lang="en-AU" dirty="0" smtClean="0"/>
              <a:t>Camera Never lies</a:t>
            </a:r>
            <a:endParaRPr lang="en-AU" dirty="0"/>
          </a:p>
        </p:txBody>
      </p:sp>
      <p:sp>
        <p:nvSpPr>
          <p:cNvPr id="16386" name="Subtitle 2"/>
          <p:cNvSpPr>
            <a:spLocks noGrp="1"/>
          </p:cNvSpPr>
          <p:nvPr>
            <p:ph type="subTitle" idx="1"/>
          </p:nvPr>
        </p:nvSpPr>
        <p:spPr>
          <a:xfrm>
            <a:off x="428625" y="1143000"/>
            <a:ext cx="2068513" cy="428625"/>
          </a:xfrm>
        </p:spPr>
        <p:txBody>
          <a:bodyPr/>
          <a:lstStyle/>
          <a:p>
            <a:pPr marR="0" eaLnBrk="1" hangingPunct="1">
              <a:lnSpc>
                <a:spcPct val="90000"/>
              </a:lnSpc>
            </a:pPr>
            <a:r>
              <a:rPr lang="en-AU" sz="2400" smtClean="0"/>
              <a:t>Peter J Faulks</a:t>
            </a:r>
          </a:p>
        </p:txBody>
      </p:sp>
      <p:sp>
        <p:nvSpPr>
          <p:cNvPr id="7" name="Action Button: Forward or Next 6">
            <a:hlinkClick r:id="" action="ppaction://hlinkshowjump?jump=nextslide" highlightClick="1"/>
          </p:cNvPr>
          <p:cNvSpPr/>
          <p:nvPr/>
        </p:nvSpPr>
        <p:spPr>
          <a:xfrm>
            <a:off x="214313" y="6215063"/>
            <a:ext cx="714375"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End 7">
            <a:hlinkClick r:id="" action="ppaction://hlinkshowjump?jump=lastslide" highlightClick="1"/>
          </p:cNvPr>
          <p:cNvSpPr/>
          <p:nvPr/>
        </p:nvSpPr>
        <p:spPr>
          <a:xfrm>
            <a:off x="1071563" y="6215063"/>
            <a:ext cx="785812" cy="42862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newsflash/>
    <p:sndAc>
      <p:stSnd>
        <p:snd r:embed="rId3" name="drumroll.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6" descr="bikini2_01[1]"/>
          <p:cNvPicPr>
            <a:picLocks noChangeAspect="1" noChangeArrowheads="1"/>
          </p:cNvPicPr>
          <p:nvPr/>
        </p:nvPicPr>
        <p:blipFill>
          <a:blip r:embed="rId3"/>
          <a:srcRect/>
          <a:stretch>
            <a:fillRect/>
          </a:stretch>
        </p:blipFill>
        <p:spPr bwMode="auto">
          <a:xfrm>
            <a:off x="395288" y="0"/>
            <a:ext cx="3630612" cy="6858000"/>
          </a:xfrm>
          <a:prstGeom prst="rect">
            <a:avLst/>
          </a:prstGeom>
          <a:noFill/>
          <a:ln w="9525">
            <a:noFill/>
            <a:miter lim="800000"/>
            <a:headEnd/>
            <a:tailEnd/>
          </a:ln>
        </p:spPr>
      </p:pic>
      <p:sp>
        <p:nvSpPr>
          <p:cNvPr id="30722" name="Text Box 5"/>
          <p:cNvSpPr txBox="1">
            <a:spLocks noChangeArrowheads="1"/>
          </p:cNvSpPr>
          <p:nvPr/>
        </p:nvSpPr>
        <p:spPr bwMode="auto">
          <a:xfrm>
            <a:off x="5667375"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
        <p:nvSpPr>
          <p:cNvPr id="30723" name="Text Box 1027"/>
          <p:cNvSpPr txBox="1">
            <a:spLocks noChangeArrowheads="1"/>
          </p:cNvSpPr>
          <p:nvPr/>
        </p:nvSpPr>
        <p:spPr bwMode="auto">
          <a:xfrm>
            <a:off x="4267200" y="1143000"/>
            <a:ext cx="4495800" cy="2595563"/>
          </a:xfrm>
          <a:prstGeom prst="rect">
            <a:avLst/>
          </a:prstGeom>
          <a:noFill/>
          <a:ln w="9525">
            <a:noFill/>
            <a:miter lim="800000"/>
            <a:headEnd/>
            <a:tailEnd/>
          </a:ln>
        </p:spPr>
        <p:txBody>
          <a:bodyPr>
            <a:prstTxWarp prst="textNoShape">
              <a:avLst/>
            </a:prstTxWarp>
            <a:spAutoFit/>
          </a:bodyPr>
          <a:lstStyle/>
          <a:p>
            <a:pPr>
              <a:spcBef>
                <a:spcPct val="50000"/>
              </a:spcBef>
            </a:pPr>
            <a:r>
              <a:rPr lang="en-AU" sz="1600"/>
              <a:t>In media, manipulating photographs is common place in many areas such as fashion and cosmetics. Often photo’s of models will be altered to make them look more beautiful and in turn display the products they are selling in the best light. Newspapers and magazines will also sometimes alter images in an effort to create controversy, which will increase their sales.</a:t>
            </a:r>
          </a:p>
          <a:p>
            <a:pPr>
              <a:spcBef>
                <a:spcPct val="50000"/>
              </a:spcBef>
            </a:pPr>
            <a:endParaRPr lang="en-US"/>
          </a:p>
        </p:txBody>
      </p:sp>
      <p:pic>
        <p:nvPicPr>
          <p:cNvPr id="30724" name="Picture 6" descr="bikini2_01[1]"/>
          <p:cNvPicPr>
            <a:picLocks noChangeAspect="1" noChangeArrowheads="1"/>
          </p:cNvPicPr>
          <p:nvPr/>
        </p:nvPicPr>
        <p:blipFill>
          <a:blip r:embed="rId3"/>
          <a:srcRect/>
          <a:stretch>
            <a:fillRect/>
          </a:stretch>
        </p:blipFill>
        <p:spPr bwMode="auto">
          <a:xfrm>
            <a:off x="7391400" y="3429000"/>
            <a:ext cx="1452563" cy="2743200"/>
          </a:xfrm>
          <a:prstGeom prst="rect">
            <a:avLst/>
          </a:prstGeom>
          <a:noFill/>
          <a:ln w="9525">
            <a:noFill/>
            <a:miter lim="800000"/>
            <a:headEnd/>
            <a:tailEnd/>
          </a:ln>
        </p:spPr>
      </p:pic>
      <p:pic>
        <p:nvPicPr>
          <p:cNvPr id="30725" name="Picture 5" descr="bikini2_01-down[1]"/>
          <p:cNvPicPr>
            <a:picLocks noChangeAspect="1" noChangeArrowheads="1"/>
          </p:cNvPicPr>
          <p:nvPr/>
        </p:nvPicPr>
        <p:blipFill>
          <a:blip r:embed="rId4"/>
          <a:srcRect/>
          <a:stretch>
            <a:fillRect/>
          </a:stretch>
        </p:blipFill>
        <p:spPr bwMode="auto">
          <a:xfrm>
            <a:off x="4724400" y="3505200"/>
            <a:ext cx="149225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7" name="Rectangle 2"/>
          <p:cNvSpPr>
            <a:spLocks noGrp="1"/>
          </p:cNvSpPr>
          <p:nvPr>
            <p:ph type="title"/>
          </p:nvPr>
        </p:nvSpPr>
        <p:spPr>
          <a:xfrm>
            <a:off x="179388" y="188913"/>
            <a:ext cx="7467600" cy="927100"/>
          </a:xfrm>
        </p:spPr>
        <p:txBody>
          <a:bodyPr/>
          <a:lstStyle/>
          <a:p>
            <a:r>
              <a:rPr lang="en-AU" sz="4000" smtClean="0"/>
              <a:t>Software</a:t>
            </a:r>
          </a:p>
        </p:txBody>
      </p:sp>
      <p:sp>
        <p:nvSpPr>
          <p:cNvPr id="219138" name="Text Box 4"/>
          <p:cNvSpPr txBox="1">
            <a:spLocks noChangeArrowheads="1"/>
          </p:cNvSpPr>
          <p:nvPr/>
        </p:nvSpPr>
        <p:spPr bwMode="auto">
          <a:xfrm>
            <a:off x="250825" y="1125538"/>
            <a:ext cx="8569325" cy="2827337"/>
          </a:xfrm>
          <a:prstGeom prst="rect">
            <a:avLst/>
          </a:prstGeom>
          <a:noFill/>
          <a:ln w="9525">
            <a:noFill/>
            <a:miter lim="800000"/>
            <a:headEnd/>
            <a:tailEnd/>
          </a:ln>
        </p:spPr>
        <p:txBody>
          <a:bodyPr>
            <a:prstTxWarp prst="textNoShape">
              <a:avLst/>
            </a:prstTxWarp>
            <a:spAutoFit/>
          </a:bodyPr>
          <a:lstStyle/>
          <a:p>
            <a:pPr>
              <a:spcBef>
                <a:spcPct val="50000"/>
              </a:spcBef>
            </a:pPr>
            <a:r>
              <a:rPr lang="en-US" sz="1600"/>
              <a:t>Once you have a computer capable of running a digital editing program you need to decide what program you want to use. If you have never used digital editing software it’s best to start slow and use something like Corel PHOTOPAINT which comes bundled with the Corel DRAW graphic suite. </a:t>
            </a:r>
          </a:p>
          <a:p>
            <a:pPr>
              <a:spcBef>
                <a:spcPct val="50000"/>
              </a:spcBef>
            </a:pPr>
            <a:r>
              <a:rPr lang="en-US" sz="1600"/>
              <a:t>As you get better you could move to something like Adobe Photoshop. Whatever you use its best not to go out and buy a program intended specifically for professionals, not saying Adobe Photoshop isn’t meant for professionals, it’s one of the best programs available. However there are many complex editing programs that are about as user friendly as Microsoft access and are intended for people with years of experience. </a:t>
            </a:r>
            <a:endParaRPr lang="en-AU" sz="1600"/>
          </a:p>
          <a:p>
            <a:pPr>
              <a:spcBef>
                <a:spcPct val="50000"/>
              </a:spcBef>
            </a:pPr>
            <a:endParaRPr lang="en-AU" sz="1800"/>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9143" name="Text Box 15"/>
          <p:cNvSpPr txBox="1">
            <a:spLocks noChangeArrowheads="1"/>
          </p:cNvSpPr>
          <p:nvPr/>
        </p:nvSpPr>
        <p:spPr bwMode="auto">
          <a:xfrm>
            <a:off x="2555875" y="4076700"/>
            <a:ext cx="4033838" cy="779463"/>
          </a:xfrm>
          <a:prstGeom prst="rect">
            <a:avLst/>
          </a:prstGeom>
          <a:noFill/>
          <a:ln w="9525">
            <a:noFill/>
            <a:miter lim="800000"/>
            <a:headEnd/>
            <a:tailEnd/>
          </a:ln>
        </p:spPr>
        <p:txBody>
          <a:bodyPr>
            <a:prstTxWarp prst="textNoShape">
              <a:avLst/>
            </a:prstTxWarp>
            <a:spAutoFit/>
          </a:bodyPr>
          <a:lstStyle/>
          <a:p>
            <a:pPr algn="ctr">
              <a:spcBef>
                <a:spcPct val="50000"/>
              </a:spcBef>
            </a:pPr>
            <a:r>
              <a:rPr lang="en-AU" sz="1800">
                <a:hlinkClick r:id="rId6" action="ppaction://hlinkfile"/>
              </a:rPr>
              <a:t>Video</a:t>
            </a:r>
            <a:endParaRPr lang="en-AU" sz="1800"/>
          </a:p>
          <a:p>
            <a:pPr>
              <a:spcBef>
                <a:spcPct val="50000"/>
              </a:spcBef>
            </a:pPr>
            <a:r>
              <a:rPr lang="en-AU" sz="1800"/>
              <a:t>This is a video I found on the internet </a:t>
            </a:r>
          </a:p>
        </p:txBody>
      </p:sp>
      <p:pic>
        <p:nvPicPr>
          <p:cNvPr id="219144" name="Picture 16"/>
          <p:cNvPicPr>
            <a:picLocks noChangeAspect="1" noChangeArrowheads="1"/>
          </p:cNvPicPr>
          <p:nvPr/>
        </p:nvPicPr>
        <p:blipFill>
          <a:blip r:embed="rId7"/>
          <a:srcRect/>
          <a:stretch>
            <a:fillRect/>
          </a:stretch>
        </p:blipFill>
        <p:spPr bwMode="auto">
          <a:xfrm>
            <a:off x="250825" y="3644900"/>
            <a:ext cx="2092325" cy="2520950"/>
          </a:xfrm>
          <a:prstGeom prst="rect">
            <a:avLst/>
          </a:prstGeom>
          <a:noFill/>
          <a:ln w="9525">
            <a:noFill/>
            <a:miter lim="800000"/>
            <a:headEnd/>
            <a:tailEnd/>
          </a:ln>
        </p:spPr>
      </p:pic>
      <p:pic>
        <p:nvPicPr>
          <p:cNvPr id="219145" name="Picture 17"/>
          <p:cNvPicPr>
            <a:picLocks noChangeAspect="1" noChangeArrowheads="1"/>
          </p:cNvPicPr>
          <p:nvPr/>
        </p:nvPicPr>
        <p:blipFill>
          <a:blip r:embed="rId8"/>
          <a:srcRect/>
          <a:stretch>
            <a:fillRect/>
          </a:stretch>
        </p:blipFill>
        <p:spPr bwMode="auto">
          <a:xfrm>
            <a:off x="6732588" y="3644900"/>
            <a:ext cx="2089150" cy="2520950"/>
          </a:xfrm>
          <a:prstGeom prst="rect">
            <a:avLst/>
          </a:prstGeom>
          <a:noFill/>
          <a:ln w="9525">
            <a:noFill/>
            <a:miter lim="800000"/>
            <a:headEnd/>
            <a:tailEnd/>
          </a:ln>
        </p:spPr>
      </p:pic>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5" name="Title 1"/>
          <p:cNvSpPr>
            <a:spLocks noGrp="1"/>
          </p:cNvSpPr>
          <p:nvPr>
            <p:ph type="title"/>
          </p:nvPr>
        </p:nvSpPr>
        <p:spPr>
          <a:xfrm>
            <a:off x="323850" y="188913"/>
            <a:ext cx="7467600" cy="725487"/>
          </a:xfrm>
        </p:spPr>
        <p:txBody>
          <a:bodyPr/>
          <a:lstStyle/>
          <a:p>
            <a:r>
              <a:rPr lang="en-AU" sz="4000" smtClean="0"/>
              <a:t>Law and Ethics</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21189" name="Text Box 13"/>
          <p:cNvSpPr txBox="1">
            <a:spLocks noChangeArrowheads="1"/>
          </p:cNvSpPr>
          <p:nvPr/>
        </p:nvSpPr>
        <p:spPr bwMode="auto">
          <a:xfrm>
            <a:off x="250825" y="981075"/>
            <a:ext cx="8642350" cy="3636963"/>
          </a:xfrm>
          <a:prstGeom prst="rect">
            <a:avLst/>
          </a:prstGeom>
          <a:noFill/>
          <a:ln w="9525">
            <a:noFill/>
            <a:miter lim="800000"/>
            <a:headEnd/>
            <a:tailEnd/>
          </a:ln>
        </p:spPr>
        <p:txBody>
          <a:bodyPr>
            <a:prstTxWarp prst="textNoShape">
              <a:avLst/>
            </a:prstTxWarp>
            <a:spAutoFit/>
          </a:bodyPr>
          <a:lstStyle/>
          <a:p>
            <a:pPr>
              <a:spcBef>
                <a:spcPct val="50000"/>
              </a:spcBef>
            </a:pPr>
            <a:r>
              <a:rPr lang="en-AU" sz="1600"/>
              <a:t>There are no laws preventing the manipulation of images. However if an image depicting someone is altered and is considered to be detrimental the creator can be sued as this is classed as slander or libel.</a:t>
            </a:r>
          </a:p>
          <a:p>
            <a:pPr>
              <a:spcBef>
                <a:spcPct val="50000"/>
              </a:spcBef>
            </a:pPr>
            <a:r>
              <a:rPr lang="en-AU" sz="1600"/>
              <a:t>From an ethical perspective many people have questioned whether it is right to manipulate pictures of famous people, models and anyone else who may be considered a role model to young children or teenagers. </a:t>
            </a:r>
          </a:p>
          <a:p>
            <a:pPr>
              <a:spcBef>
                <a:spcPct val="50000"/>
              </a:spcBef>
            </a:pPr>
            <a:r>
              <a:rPr lang="en-AU" sz="1600"/>
              <a:t>Wherever you look in society there is a drive to be “slim”, this is usually driven by society’s definition of “beauty”. The people in the world who best display this “beauty” are usually models, movie stars, singers etc, but is it really ethical to show pictures of these people when they have been manipulated to the point were they are so skinny they border on anorexic? </a:t>
            </a:r>
          </a:p>
          <a:p>
            <a:pPr>
              <a:spcBef>
                <a:spcPct val="50000"/>
              </a:spcBef>
            </a:pPr>
            <a:r>
              <a:rPr lang="en-AU" sz="1600"/>
              <a:t>When young people see pictures of their role models they will most likely attempt to imitate them in every way, especially their appearance. It is this exposure of manipulated images in the media that have lead experts to blame them for the rise in teenage anorexia and bulimia.      </a:t>
            </a:r>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Title 1"/>
          <p:cNvSpPr>
            <a:spLocks noGrp="1"/>
          </p:cNvSpPr>
          <p:nvPr>
            <p:ph type="title"/>
          </p:nvPr>
        </p:nvSpPr>
        <p:spPr>
          <a:xfrm>
            <a:off x="285750" y="214313"/>
            <a:ext cx="7467600" cy="796925"/>
          </a:xfrm>
        </p:spPr>
        <p:txBody>
          <a:bodyPr/>
          <a:lstStyle/>
          <a:p>
            <a:r>
              <a:rPr lang="en-AU" smtClean="0"/>
              <a:t>Examples</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23237" name="Picture 13" descr="http://terracotta2.googlepages.com/photoshop.JPG/photoshop-full.jpg"/>
          <p:cNvPicPr>
            <a:picLocks noChangeAspect="1" noChangeArrowheads="1"/>
          </p:cNvPicPr>
          <p:nvPr/>
        </p:nvPicPr>
        <p:blipFill>
          <a:blip r:embed="rId5"/>
          <a:srcRect/>
          <a:stretch>
            <a:fillRect/>
          </a:stretch>
        </p:blipFill>
        <p:spPr bwMode="auto">
          <a:xfrm>
            <a:off x="215900" y="981075"/>
            <a:ext cx="2620963" cy="2085975"/>
          </a:xfrm>
          <a:prstGeom prst="rect">
            <a:avLst/>
          </a:prstGeom>
          <a:noFill/>
          <a:ln w="9525">
            <a:noFill/>
            <a:miter lim="800000"/>
            <a:headEnd/>
            <a:tailEnd/>
          </a:ln>
        </p:spPr>
      </p:pic>
      <p:pic>
        <p:nvPicPr>
          <p:cNvPr id="223238" name="Picture 15" descr="http://www.beadesigngroup.com/amazingbikini.jpg"/>
          <p:cNvPicPr>
            <a:picLocks noChangeAspect="1" noChangeArrowheads="1"/>
          </p:cNvPicPr>
          <p:nvPr/>
        </p:nvPicPr>
        <p:blipFill>
          <a:blip r:embed="rId6"/>
          <a:srcRect/>
          <a:stretch>
            <a:fillRect/>
          </a:stretch>
        </p:blipFill>
        <p:spPr bwMode="auto">
          <a:xfrm>
            <a:off x="2916238" y="981075"/>
            <a:ext cx="2736850" cy="2079625"/>
          </a:xfrm>
          <a:prstGeom prst="rect">
            <a:avLst/>
          </a:prstGeom>
          <a:noFill/>
          <a:ln w="9525">
            <a:noFill/>
            <a:miter lim="800000"/>
            <a:headEnd/>
            <a:tailEnd/>
          </a:ln>
        </p:spPr>
      </p:pic>
      <p:pic>
        <p:nvPicPr>
          <p:cNvPr id="223239" name="Picture 10"/>
          <p:cNvPicPr>
            <a:picLocks noChangeAspect="1" noChangeArrowheads="1"/>
          </p:cNvPicPr>
          <p:nvPr/>
        </p:nvPicPr>
        <p:blipFill>
          <a:blip r:embed="rId7"/>
          <a:srcRect/>
          <a:stretch>
            <a:fillRect/>
          </a:stretch>
        </p:blipFill>
        <p:spPr bwMode="auto">
          <a:xfrm>
            <a:off x="5724525" y="981075"/>
            <a:ext cx="3143250" cy="2087563"/>
          </a:xfrm>
          <a:prstGeom prst="rect">
            <a:avLst/>
          </a:prstGeom>
          <a:noFill/>
          <a:ln w="9525">
            <a:noFill/>
            <a:miter lim="800000"/>
            <a:headEnd/>
            <a:tailEnd/>
          </a:ln>
        </p:spPr>
      </p:pic>
      <p:pic>
        <p:nvPicPr>
          <p:cNvPr id="223240" name="Picture 11"/>
          <p:cNvPicPr>
            <a:picLocks noChangeAspect="1" noChangeArrowheads="1"/>
          </p:cNvPicPr>
          <p:nvPr/>
        </p:nvPicPr>
        <p:blipFill>
          <a:blip r:embed="rId8"/>
          <a:srcRect/>
          <a:stretch>
            <a:fillRect/>
          </a:stretch>
        </p:blipFill>
        <p:spPr bwMode="auto">
          <a:xfrm>
            <a:off x="179388" y="3284538"/>
            <a:ext cx="2663825" cy="2085975"/>
          </a:xfrm>
          <a:prstGeom prst="rect">
            <a:avLst/>
          </a:prstGeom>
          <a:noFill/>
          <a:ln w="9525">
            <a:noFill/>
            <a:miter lim="800000"/>
            <a:headEnd/>
            <a:tailEnd/>
          </a:ln>
        </p:spPr>
      </p:pic>
      <p:pic>
        <p:nvPicPr>
          <p:cNvPr id="223241" name="Picture 13"/>
          <p:cNvPicPr>
            <a:picLocks noChangeAspect="1" noChangeArrowheads="1"/>
          </p:cNvPicPr>
          <p:nvPr/>
        </p:nvPicPr>
        <p:blipFill>
          <a:blip r:embed="rId9"/>
          <a:srcRect l="19038" t="16327"/>
          <a:stretch>
            <a:fillRect/>
          </a:stretch>
        </p:blipFill>
        <p:spPr bwMode="auto">
          <a:xfrm>
            <a:off x="3132138" y="3213100"/>
            <a:ext cx="2155825" cy="2089150"/>
          </a:xfrm>
          <a:prstGeom prst="rect">
            <a:avLst/>
          </a:prstGeom>
          <a:noFill/>
          <a:ln w="9525">
            <a:noFill/>
            <a:miter lim="800000"/>
            <a:headEnd/>
            <a:tailEnd/>
          </a:ln>
        </p:spPr>
      </p:pic>
      <p:pic>
        <p:nvPicPr>
          <p:cNvPr id="223242" name="Picture 14"/>
          <p:cNvPicPr>
            <a:picLocks noChangeAspect="1" noChangeArrowheads="1"/>
          </p:cNvPicPr>
          <p:nvPr/>
        </p:nvPicPr>
        <p:blipFill>
          <a:blip r:embed="rId10"/>
          <a:srcRect/>
          <a:stretch>
            <a:fillRect/>
          </a:stretch>
        </p:blipFill>
        <p:spPr bwMode="auto">
          <a:xfrm>
            <a:off x="5580063" y="3213100"/>
            <a:ext cx="3382962" cy="2257425"/>
          </a:xfrm>
          <a:prstGeom prst="rect">
            <a:avLst/>
          </a:prstGeom>
          <a:noFill/>
          <a:ln w="9525">
            <a:noFill/>
            <a:miter lim="800000"/>
            <a:headEnd/>
            <a:tailEnd/>
          </a:ln>
        </p:spPr>
      </p:pic>
      <p:sp>
        <p:nvSpPr>
          <p:cNvPr id="13" name="Action Button: Home 12">
            <a:hlinkClick r:id="rId11"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1" name="Rectangle 2"/>
          <p:cNvSpPr>
            <a:spLocks noGrp="1"/>
          </p:cNvSpPr>
          <p:nvPr>
            <p:ph type="title"/>
          </p:nvPr>
        </p:nvSpPr>
        <p:spPr>
          <a:xfrm>
            <a:off x="323850" y="188913"/>
            <a:ext cx="7467600" cy="850900"/>
          </a:xfrm>
        </p:spPr>
        <p:txBody>
          <a:bodyPr/>
          <a:lstStyle/>
          <a:p>
            <a:r>
              <a:rPr lang="en-AU" sz="4000" smtClean="0"/>
              <a:t>Bibliography </a:t>
            </a:r>
          </a:p>
        </p:txBody>
      </p:sp>
      <p:sp>
        <p:nvSpPr>
          <p:cNvPr id="225282" name="Rectangle 3"/>
          <p:cNvSpPr>
            <a:spLocks noGrp="1"/>
          </p:cNvSpPr>
          <p:nvPr>
            <p:ph type="body" idx="1"/>
          </p:nvPr>
        </p:nvSpPr>
        <p:spPr>
          <a:xfrm>
            <a:off x="323850" y="1196975"/>
            <a:ext cx="8640763" cy="4525963"/>
          </a:xfrm>
        </p:spPr>
        <p:txBody>
          <a:bodyPr/>
          <a:lstStyle/>
          <a:p>
            <a:r>
              <a:rPr lang="en-AU" sz="1400" smtClean="0">
                <a:hlinkClick r:id="rId4"/>
              </a:rPr>
              <a:t>http://ifelse.co.uk/images/photoshopped_model.jpg</a:t>
            </a:r>
            <a:endParaRPr lang="en-AU" sz="1400" smtClean="0"/>
          </a:p>
          <a:p>
            <a:r>
              <a:rPr lang="en-AU" sz="1400" smtClean="0">
                <a:hlinkClick r:id="rId5"/>
              </a:rPr>
              <a:t>http://www.funpic.hu/funblog/allatok/allatok.html</a:t>
            </a:r>
            <a:endParaRPr lang="en-AU" sz="1400" smtClean="0"/>
          </a:p>
          <a:p>
            <a:r>
              <a:rPr lang="en-AU" sz="1400" smtClean="0">
                <a:hlinkClick r:id="rId6"/>
              </a:rPr>
              <a:t>http://en.wikipedia.org/wiki/Photo_manipulation</a:t>
            </a:r>
            <a:endParaRPr lang="en-AU" sz="1400" smtClean="0"/>
          </a:p>
          <a:p>
            <a:r>
              <a:rPr lang="en-AU" sz="1400" smtClean="0">
                <a:hlinkClick r:id="rId7"/>
              </a:rPr>
              <a:t>http://graphicssoft.about.com/od/digitalphotoethics/The_Ethics_of_Digital_Photo_Manipulation.htm</a:t>
            </a:r>
            <a:endParaRPr lang="en-AU" sz="1400" smtClean="0"/>
          </a:p>
          <a:p>
            <a:r>
              <a:rPr lang="en-AU" sz="1200" smtClean="0">
                <a:hlinkClick r:id="rId8"/>
              </a:rPr>
              <a:t>http://graphicssoft.about.com/gi/dynamic/offsite.htm?zi=1/XJ/Ya&amp;sdn=graphicssoft&amp;cdn=compute&amp;tm=1&amp;f=20&amp;su=p284.8.150.ip_&amp;tt=14&amp;bt=1&amp;bts=1&amp;zu=http%3A//www.webster.edu/%7Ebarrettb/journal_ethics.html</a:t>
            </a:r>
            <a:endParaRPr lang="en-AU" sz="1200" smtClean="0"/>
          </a:p>
          <a:p>
            <a:endParaRPr lang="en-AU" sz="1200" smtClean="0"/>
          </a:p>
          <a:p>
            <a:endParaRPr lang="en-AU" sz="2000" smtClean="0"/>
          </a:p>
          <a:p>
            <a:endParaRPr lang="en-AU" sz="2000" smtClean="0"/>
          </a:p>
        </p:txBody>
      </p:sp>
      <p:pic>
        <p:nvPicPr>
          <p:cNvPr id="225283" name="Picture 4"/>
          <p:cNvPicPr>
            <a:picLocks noChangeAspect="1" noChangeArrowheads="1"/>
          </p:cNvPicPr>
          <p:nvPr/>
        </p:nvPicPr>
        <p:blipFill>
          <a:blip r:embed="rId9"/>
          <a:srcRect/>
          <a:stretch>
            <a:fillRect/>
          </a:stretch>
        </p:blipFill>
        <p:spPr bwMode="auto">
          <a:xfrm>
            <a:off x="3132138" y="2852738"/>
            <a:ext cx="2519362" cy="3816350"/>
          </a:xfrm>
          <a:prstGeom prst="rect">
            <a:avLst/>
          </a:prstGeom>
          <a:noFill/>
          <a:ln w="9525">
            <a:noFill/>
            <a:miter lim="800000"/>
            <a:headEnd/>
            <a:tailEnd/>
          </a:ln>
        </p:spPr>
      </p:pic>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10"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Home 12">
            <a:hlinkClick r:id="rId11"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Images or Graphics</a:t>
            </a:r>
            <a:br>
              <a:rPr lang="en-AU" dirty="0" smtClean="0">
                <a:ea typeface="+mj-ea"/>
                <a:cs typeface="+mj-cs"/>
              </a:rPr>
            </a:br>
            <a:endParaRPr lang="en-AU" dirty="0">
              <a:ea typeface="+mj-ea"/>
              <a:cs typeface="+mj-cs"/>
            </a:endParaRPr>
          </a:p>
        </p:txBody>
      </p:sp>
      <p:sp>
        <p:nvSpPr>
          <p:cNvPr id="4" name="Action Button: Forward or Next 3">
            <a:hlinkClick r:id="" action="ppaction://hlinkshowjump?jump=nextslide" highlightClick="1"/>
          </p:cNvPr>
          <p:cNvSpPr/>
          <p:nvPr/>
        </p:nvSpPr>
        <p:spPr>
          <a:xfrm>
            <a:off x="1428750" y="5715000"/>
            <a:ext cx="928688"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500063" y="5715000"/>
            <a:ext cx="928687" cy="5715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6149" name="Picture 4" descr="H:\AIT2a\Working Notes Images\beforeAfter_1.jpg"/>
          <p:cNvPicPr>
            <a:picLocks noChangeAspect="1" noChangeArrowheads="1"/>
          </p:cNvPicPr>
          <p:nvPr/>
        </p:nvPicPr>
        <p:blipFill>
          <a:blip r:embed="rId3"/>
          <a:srcRect/>
          <a:stretch>
            <a:fillRect/>
          </a:stretch>
        </p:blipFill>
        <p:spPr bwMode="auto">
          <a:xfrm rot="3379566">
            <a:off x="133350" y="920750"/>
            <a:ext cx="2524125" cy="2187575"/>
          </a:xfrm>
          <a:prstGeom prst="rect">
            <a:avLst/>
          </a:prstGeom>
          <a:noFill/>
          <a:ln w="9525">
            <a:noFill/>
            <a:miter lim="800000"/>
            <a:headEnd/>
            <a:tailEnd/>
          </a:ln>
        </p:spPr>
      </p:pic>
      <p:pic>
        <p:nvPicPr>
          <p:cNvPr id="6150" name="Picture 5" descr="H:\AIT2a\Working Notes Images\untitled.bmp"/>
          <p:cNvPicPr>
            <a:picLocks noChangeAspect="1" noChangeArrowheads="1"/>
          </p:cNvPicPr>
          <p:nvPr/>
        </p:nvPicPr>
        <p:blipFill>
          <a:blip r:embed="rId4"/>
          <a:srcRect/>
          <a:stretch>
            <a:fillRect/>
          </a:stretch>
        </p:blipFill>
        <p:spPr bwMode="auto">
          <a:xfrm rot="-573366">
            <a:off x="6611938" y="893763"/>
            <a:ext cx="2352675" cy="2352675"/>
          </a:xfrm>
          <a:prstGeom prst="rect">
            <a:avLst/>
          </a:prstGeom>
          <a:noFill/>
          <a:ln w="9525">
            <a:noFill/>
            <a:miter lim="800000"/>
            <a:headEnd/>
            <a:tailEnd/>
          </a:ln>
        </p:spPr>
      </p:pic>
      <p:pic>
        <p:nvPicPr>
          <p:cNvPr id="6151" name="Picture 6" descr="H:\AIT2a\Working Notes Images\b4ater.jpg"/>
          <p:cNvPicPr>
            <a:picLocks noChangeAspect="1" noChangeArrowheads="1"/>
          </p:cNvPicPr>
          <p:nvPr/>
        </p:nvPicPr>
        <p:blipFill>
          <a:blip r:embed="rId5"/>
          <a:srcRect/>
          <a:stretch>
            <a:fillRect/>
          </a:stretch>
        </p:blipFill>
        <p:spPr bwMode="auto">
          <a:xfrm>
            <a:off x="3000375" y="1714500"/>
            <a:ext cx="3495675" cy="4810125"/>
          </a:xfrm>
          <a:prstGeom prst="rect">
            <a:avLst/>
          </a:prstGeom>
          <a:noFill/>
          <a:ln w="9525">
            <a:noFill/>
            <a:miter lim="800000"/>
            <a:headEnd/>
            <a:tailEnd/>
          </a:ln>
        </p:spPr>
      </p:pic>
      <p:sp>
        <p:nvSpPr>
          <p:cNvPr id="6" name="Action Button: Home 5">
            <a:hlinkClick r:id="" action="ppaction://hlinkshowjump?jump=firstslide" highlightClick="1"/>
          </p:cNvPr>
          <p:cNvSpPr/>
          <p:nvPr/>
        </p:nvSpPr>
        <p:spPr>
          <a:xfrm>
            <a:off x="2357438" y="5715000"/>
            <a:ext cx="928687"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6" action="ppaction://hlinksldjump" highlightClick="1"/>
          </p:cNvPr>
          <p:cNvSpPr/>
          <p:nvPr/>
        </p:nvSpPr>
        <p:spPr>
          <a:xfrm>
            <a:off x="3214688" y="5715000"/>
            <a:ext cx="928687" cy="5715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Return 7">
            <a:hlinkClick r:id="" action="ppaction://hlinkshowjump?jump=endshow" highlightClick="1"/>
          </p:cNvPr>
          <p:cNvSpPr/>
          <p:nvPr/>
        </p:nvSpPr>
        <p:spPr>
          <a:xfrm>
            <a:off x="4143375" y="5715000"/>
            <a:ext cx="928688" cy="5715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additive="base">
                                        <p:cTn id="7" dur="500" fill="hold"/>
                                        <p:tgtEl>
                                          <p:spTgt spid="6151"/>
                                        </p:tgtEl>
                                        <p:attrNameLst>
                                          <p:attrName>ppt_x</p:attrName>
                                        </p:attrNameLst>
                                      </p:cBhvr>
                                      <p:tavLst>
                                        <p:tav tm="0">
                                          <p:val>
                                            <p:strVal val="#ppt_x"/>
                                          </p:val>
                                        </p:tav>
                                        <p:tav tm="100000">
                                          <p:val>
                                            <p:strVal val="#ppt_x"/>
                                          </p:val>
                                        </p:tav>
                                      </p:tavLst>
                                    </p:anim>
                                    <p:anim calcmode="lin" valueType="num">
                                      <p:cBhvr additive="base">
                                        <p:cTn id="8" dur="500" fill="hold"/>
                                        <p:tgtEl>
                                          <p:spTgt spid="61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6150"/>
                                        </p:tgtEl>
                                        <p:attrNameLst>
                                          <p:attrName>style.visibility</p:attrName>
                                        </p:attrNameLst>
                                      </p:cBhvr>
                                      <p:to>
                                        <p:strVal val="visible"/>
                                      </p:to>
                                    </p:set>
                                    <p:animEffect transition="in" filter="diamond(in)">
                                      <p:cBhvr>
                                        <p:cTn id="13" dur="2000"/>
                                        <p:tgtEl>
                                          <p:spTgt spid="615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checkerboard(across)">
                                      <p:cBhvr>
                                        <p:cTn id="18"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pPr eaLnBrk="1" hangingPunct="1"/>
            <a:r>
              <a:rPr lang="en-AU" smtClean="0"/>
              <a:t>CONTENT PAGE</a:t>
            </a:r>
          </a:p>
        </p:txBody>
      </p:sp>
      <p:sp>
        <p:nvSpPr>
          <p:cNvPr id="3" name="Content Placeholder 2"/>
          <p:cNvSpPr>
            <a:spLocks noGrp="1"/>
          </p:cNvSpPr>
          <p:nvPr>
            <p:ph idx="1"/>
          </p:nvPr>
        </p:nvSpPr>
        <p:spPr/>
        <p:txBody>
          <a:bodyPr>
            <a:normAutofit/>
          </a:bodyPr>
          <a:lstStyle/>
          <a:p>
            <a:pPr marL="548640" indent="-411480" eaLnBrk="1" fontAlgn="auto" hangingPunct="1">
              <a:spcAft>
                <a:spcPts val="0"/>
              </a:spcAft>
              <a:buClr>
                <a:schemeClr val="tx1">
                  <a:shade val="95000"/>
                </a:schemeClr>
              </a:buClr>
              <a:buFont typeface="Wingdings 2"/>
              <a:buChar char=""/>
              <a:defRPr/>
            </a:pP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a:ea typeface="+mn-ea"/>
                <a:cs typeface="+mn-cs"/>
                <a:hlinkClick r:id="rId3" action="ppaction://hlinksldjump"/>
              </a:rPr>
              <a:t>Impacts on individuals</a:t>
            </a: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a:ea typeface="+mn-ea"/>
                <a:cs typeface="+mn-cs"/>
                <a:hlinkClick r:id="rId4" action="ppaction://hlinksldjump"/>
              </a:rPr>
              <a:t>Impacts on wider community</a:t>
            </a: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a:ea typeface="+mn-ea"/>
                <a:cs typeface="+mn-cs"/>
                <a:hlinkClick r:id="rId5" action="ppaction://hlinksldjump"/>
              </a:rPr>
              <a:t>Censorship</a:t>
            </a: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a:ea typeface="+mn-ea"/>
                <a:cs typeface="+mn-cs"/>
                <a:hlinkClick r:id="rId6" action="ppaction://hlinksldjump"/>
              </a:rPr>
              <a:t>Additional </a:t>
            </a:r>
            <a:r>
              <a:rPr lang="en-AU" dirty="0" smtClean="0">
                <a:ea typeface="+mn-ea"/>
                <a:cs typeface="+mn-cs"/>
                <a:hlinkClick r:id="rId6" action="ppaction://hlinksldjump"/>
              </a:rPr>
              <a:t>issues</a:t>
            </a:r>
            <a:endParaRPr lang="en-AU" dirty="0" smtClean="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smtClean="0">
                <a:ea typeface="+mn-ea"/>
                <a:cs typeface="+mn-cs"/>
                <a:hlinkClick r:id="rId7" action="ppaction://hlinksldjump"/>
              </a:rPr>
              <a:t>My Opinion</a:t>
            </a: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r>
              <a:rPr lang="en-AU" dirty="0" smtClean="0">
                <a:ea typeface="+mn-ea"/>
                <a:cs typeface="+mn-cs"/>
                <a:hlinkClick r:id="rId8" action="ppaction://hlinkfile"/>
              </a:rPr>
              <a:t>Evaluation</a:t>
            </a:r>
            <a:endParaRPr lang="en-AU" dirty="0">
              <a:ea typeface="+mn-ea"/>
              <a:cs typeface="+mn-cs"/>
            </a:endParaRPr>
          </a:p>
          <a:p>
            <a:pPr marL="548640" indent="-411480" eaLnBrk="1" fontAlgn="auto" hangingPunct="1">
              <a:spcAft>
                <a:spcPts val="0"/>
              </a:spcAft>
              <a:buClr>
                <a:schemeClr val="tx1">
                  <a:shade val="95000"/>
                </a:schemeClr>
              </a:buClr>
              <a:buFont typeface="Wingdings 2"/>
              <a:buChar char=""/>
              <a:defRPr/>
            </a:pPr>
            <a:endParaRPr lang="en-AU" dirty="0">
              <a:ea typeface="+mn-ea"/>
              <a:cs typeface="+mn-cs"/>
            </a:endParaRPr>
          </a:p>
        </p:txBody>
      </p:sp>
      <p:sp>
        <p:nvSpPr>
          <p:cNvPr id="4" name="Action Button: Forward or Next 3">
            <a:hlinkClick r:id="" action="ppaction://hlinkshowjump?jump=nextslide" highlightClick="1"/>
          </p:cNvPr>
          <p:cNvSpPr/>
          <p:nvPr/>
        </p:nvSpPr>
        <p:spPr>
          <a:xfrm>
            <a:off x="1428750" y="5715000"/>
            <a:ext cx="928688"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500063" y="5715000"/>
            <a:ext cx="928687" cy="5715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Home 5">
            <a:hlinkClick r:id="" action="ppaction://hlinkshowjump?jump=firstslide" highlightClick="1"/>
          </p:cNvPr>
          <p:cNvSpPr/>
          <p:nvPr/>
        </p:nvSpPr>
        <p:spPr>
          <a:xfrm>
            <a:off x="2357438" y="5715000"/>
            <a:ext cx="928687"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9" action="ppaction://hlinksldjump" highlightClick="1"/>
          </p:cNvPr>
          <p:cNvSpPr/>
          <p:nvPr/>
        </p:nvSpPr>
        <p:spPr>
          <a:xfrm>
            <a:off x="3214688" y="5715000"/>
            <a:ext cx="928687" cy="5715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Return 7">
            <a:hlinkClick r:id="" action="ppaction://hlinkshowjump?jump=endshow" highlightClick="1"/>
          </p:cNvPr>
          <p:cNvSpPr/>
          <p:nvPr/>
        </p:nvSpPr>
        <p:spPr>
          <a:xfrm>
            <a:off x="4143375" y="5715000"/>
            <a:ext cx="928688" cy="5715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10" descr="H:\AIT2a\Working Notes Images\3wgirls.jpg"/>
          <p:cNvPicPr>
            <a:picLocks noChangeAspect="1" noChangeArrowheads="1"/>
          </p:cNvPicPr>
          <p:nvPr/>
        </p:nvPicPr>
        <p:blipFill>
          <a:blip r:embed="rId3"/>
          <a:srcRect/>
          <a:stretch>
            <a:fillRect/>
          </a:stretch>
        </p:blipFill>
        <p:spPr bwMode="auto">
          <a:xfrm>
            <a:off x="6715125" y="1928813"/>
            <a:ext cx="2024063" cy="3005137"/>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Impacts on individuals</a:t>
            </a:r>
            <a:br>
              <a:rPr lang="en-AU" dirty="0" smtClean="0">
                <a:ea typeface="+mj-ea"/>
                <a:cs typeface="+mj-cs"/>
              </a:rPr>
            </a:br>
            <a:endParaRPr lang="en-AU" dirty="0">
              <a:ea typeface="+mj-ea"/>
              <a:cs typeface="+mj-cs"/>
            </a:endParaRPr>
          </a:p>
        </p:txBody>
      </p:sp>
      <p:sp>
        <p:nvSpPr>
          <p:cNvPr id="231427" name="Content Placeholder 2"/>
          <p:cNvSpPr>
            <a:spLocks noGrp="1"/>
          </p:cNvSpPr>
          <p:nvPr>
            <p:ph idx="1"/>
          </p:nvPr>
        </p:nvSpPr>
        <p:spPr>
          <a:xfrm>
            <a:off x="214313" y="1643063"/>
            <a:ext cx="6500812" cy="4708525"/>
          </a:xfrm>
        </p:spPr>
        <p:txBody>
          <a:bodyPr/>
          <a:lstStyle/>
          <a:p>
            <a:pPr eaLnBrk="1" hangingPunct="1"/>
            <a:r>
              <a:rPr lang="en-AU" sz="2400" smtClean="0"/>
              <a:t>The impact on the individuals can </a:t>
            </a:r>
          </a:p>
          <a:p>
            <a:pPr eaLnBrk="1" hangingPunct="1">
              <a:buFont typeface="Wingdings 2" pitchFamily="-72" charset="2"/>
              <a:buNone/>
            </a:pPr>
            <a:r>
              <a:rPr lang="en-AU" sz="2400" smtClean="0"/>
              <a:t>be extreme for example in the photo this implies that Mr Bush is not able to be president of the U.S.</a:t>
            </a:r>
          </a:p>
          <a:p>
            <a:pPr eaLnBrk="1" hangingPunct="1">
              <a:buFont typeface="Wingdings 2" pitchFamily="-72" charset="2"/>
              <a:buNone/>
            </a:pPr>
            <a:r>
              <a:rPr lang="en-AU" sz="2400" smtClean="0"/>
              <a:t>Has their every been a female president?? </a:t>
            </a:r>
          </a:p>
        </p:txBody>
      </p:sp>
      <p:sp>
        <p:nvSpPr>
          <p:cNvPr id="4" name="Action Button: Forward or Next 3">
            <a:hlinkClick r:id="" action="ppaction://hlinkshowjump?jump=nextslide" highlightClick="1"/>
          </p:cNvPr>
          <p:cNvSpPr/>
          <p:nvPr/>
        </p:nvSpPr>
        <p:spPr>
          <a:xfrm>
            <a:off x="1428750" y="5715000"/>
            <a:ext cx="928688"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500063" y="5715000"/>
            <a:ext cx="928687" cy="5715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Home 5">
            <a:hlinkClick r:id="" action="ppaction://hlinkshowjump?jump=firstslide" highlightClick="1"/>
          </p:cNvPr>
          <p:cNvSpPr/>
          <p:nvPr/>
        </p:nvSpPr>
        <p:spPr>
          <a:xfrm>
            <a:off x="2357438" y="5715000"/>
            <a:ext cx="928687"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4" action="ppaction://hlinksldjump" highlightClick="1"/>
          </p:cNvPr>
          <p:cNvSpPr/>
          <p:nvPr/>
        </p:nvSpPr>
        <p:spPr>
          <a:xfrm>
            <a:off x="3214688" y="5715000"/>
            <a:ext cx="928687" cy="5715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Return 7">
            <a:hlinkClick r:id="" action="ppaction://hlinkshowjump?jump=endshow" highlightClick="1"/>
          </p:cNvPr>
          <p:cNvSpPr/>
          <p:nvPr/>
        </p:nvSpPr>
        <p:spPr>
          <a:xfrm>
            <a:off x="4143375" y="5715000"/>
            <a:ext cx="928688" cy="5715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1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Impacts on wider community</a:t>
            </a:r>
            <a:br>
              <a:rPr lang="en-AU" dirty="0" smtClean="0">
                <a:ea typeface="+mj-ea"/>
                <a:cs typeface="+mj-cs"/>
              </a:rPr>
            </a:br>
            <a:endParaRPr lang="en-AU" dirty="0">
              <a:ea typeface="+mj-ea"/>
              <a:cs typeface="+mj-cs"/>
            </a:endParaRPr>
          </a:p>
        </p:txBody>
      </p:sp>
      <p:sp>
        <p:nvSpPr>
          <p:cNvPr id="233474" name="Content Placeholder 2"/>
          <p:cNvSpPr>
            <a:spLocks noGrp="1"/>
          </p:cNvSpPr>
          <p:nvPr>
            <p:ph idx="1"/>
          </p:nvPr>
        </p:nvSpPr>
        <p:spPr>
          <a:xfrm>
            <a:off x="457200" y="1500188"/>
            <a:ext cx="5829300" cy="4808537"/>
          </a:xfrm>
        </p:spPr>
        <p:txBody>
          <a:bodyPr/>
          <a:lstStyle/>
          <a:p>
            <a:pPr eaLnBrk="1" hangingPunct="1"/>
            <a:r>
              <a:rPr lang="en-AU" sz="2400" smtClean="0"/>
              <a:t>In this photo, impact on the wider community </a:t>
            </a:r>
          </a:p>
          <a:p>
            <a:pPr eaLnBrk="1" hangingPunct="1">
              <a:buFont typeface="Wingdings 2" pitchFamily="-72" charset="2"/>
              <a:buNone/>
            </a:pPr>
            <a:r>
              <a:rPr lang="en-AU" sz="2400" smtClean="0"/>
              <a:t>Is showing that they are being run by a monkey.</a:t>
            </a:r>
          </a:p>
          <a:p>
            <a:pPr eaLnBrk="1" hangingPunct="1"/>
            <a:r>
              <a:rPr lang="en-AU" sz="2400" smtClean="0"/>
              <a:t>Photo manipulation can have a massive affect s on the community and can change and persuade people points of view either against or with a certain groups .</a:t>
            </a:r>
          </a:p>
          <a:p>
            <a:pPr eaLnBrk="1" hangingPunct="1">
              <a:buFont typeface="Wingdings 2" pitchFamily="-72" charset="2"/>
              <a:buNone/>
            </a:pPr>
            <a:endParaRPr lang="en-AU" sz="2400" smtClean="0"/>
          </a:p>
          <a:p>
            <a:pPr eaLnBrk="1" hangingPunct="1">
              <a:buFont typeface="Wingdings 2" pitchFamily="-72" charset="2"/>
              <a:buNone/>
            </a:pPr>
            <a:r>
              <a:rPr lang="en-AU" sz="2400" smtClean="0"/>
              <a:t> </a:t>
            </a:r>
          </a:p>
        </p:txBody>
      </p:sp>
      <p:sp>
        <p:nvSpPr>
          <p:cNvPr id="4" name="Action Button: Forward or Next 3">
            <a:hlinkClick r:id="" action="ppaction://hlinkshowjump?jump=nextslide" highlightClick="1"/>
          </p:cNvPr>
          <p:cNvSpPr/>
          <p:nvPr/>
        </p:nvSpPr>
        <p:spPr>
          <a:xfrm>
            <a:off x="1428750" y="5715000"/>
            <a:ext cx="928688"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500063" y="5715000"/>
            <a:ext cx="928687" cy="5715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Home 5">
            <a:hlinkClick r:id="" action="ppaction://hlinkshowjump?jump=firstslide" highlightClick="1"/>
          </p:cNvPr>
          <p:cNvSpPr/>
          <p:nvPr/>
        </p:nvSpPr>
        <p:spPr>
          <a:xfrm>
            <a:off x="2357438" y="5715000"/>
            <a:ext cx="928687"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3" action="ppaction://hlinksldjump" highlightClick="1"/>
          </p:cNvPr>
          <p:cNvSpPr/>
          <p:nvPr/>
        </p:nvSpPr>
        <p:spPr>
          <a:xfrm>
            <a:off x="3214688" y="5715000"/>
            <a:ext cx="928687" cy="5715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Return 7">
            <a:hlinkClick r:id="" action="ppaction://hlinkshowjump?jump=endshow" highlightClick="1"/>
          </p:cNvPr>
          <p:cNvSpPr/>
          <p:nvPr/>
        </p:nvSpPr>
        <p:spPr>
          <a:xfrm>
            <a:off x="4143375" y="5715000"/>
            <a:ext cx="928688" cy="5715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8201" name="Picture 9" descr="H:\AIT2a\Working Notes Images\untitled1.bmp"/>
          <p:cNvPicPr>
            <a:picLocks noChangeAspect="1" noChangeArrowheads="1"/>
          </p:cNvPicPr>
          <p:nvPr/>
        </p:nvPicPr>
        <p:blipFill>
          <a:blip r:embed="rId4"/>
          <a:srcRect/>
          <a:stretch>
            <a:fillRect/>
          </a:stretch>
        </p:blipFill>
        <p:spPr bwMode="auto">
          <a:xfrm>
            <a:off x="5929313" y="1357313"/>
            <a:ext cx="3048000" cy="4448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blinds(horizontal)">
                                      <p:cBhvr>
                                        <p:cTn id="7" dur="5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Censorship</a:t>
            </a:r>
            <a:br>
              <a:rPr lang="en-AU" dirty="0" smtClean="0">
                <a:ea typeface="+mj-ea"/>
                <a:cs typeface="+mj-cs"/>
              </a:rPr>
            </a:br>
            <a:endParaRPr lang="en-AU" dirty="0">
              <a:ea typeface="+mj-ea"/>
              <a:cs typeface="+mj-cs"/>
            </a:endParaRPr>
          </a:p>
        </p:txBody>
      </p:sp>
      <p:sp>
        <p:nvSpPr>
          <p:cNvPr id="235522" name="Content Placeholder 2"/>
          <p:cNvSpPr>
            <a:spLocks noGrp="1"/>
          </p:cNvSpPr>
          <p:nvPr>
            <p:ph idx="1"/>
          </p:nvPr>
        </p:nvSpPr>
        <p:spPr>
          <a:xfrm>
            <a:off x="457200" y="1428750"/>
            <a:ext cx="5043488" cy="4000500"/>
          </a:xfrm>
        </p:spPr>
        <p:txBody>
          <a:bodyPr/>
          <a:lstStyle/>
          <a:p>
            <a:pPr eaLnBrk="1" hangingPunct="1"/>
            <a:r>
              <a:rPr lang="en-AU" sz="2400" smtClean="0"/>
              <a:t>Censorship can be harmful or sensitive by law.</a:t>
            </a:r>
          </a:p>
          <a:p>
            <a:pPr eaLnBrk="1" hangingPunct="1"/>
            <a:r>
              <a:rPr lang="en-AU" sz="2400" smtClean="0"/>
              <a:t>“Typically censorship is done by </a:t>
            </a:r>
            <a:r>
              <a:rPr lang="en-AU" sz="2400" smtClean="0">
                <a:hlinkClick r:id="rId3" tooltip="Government"/>
              </a:rPr>
              <a:t>governments</a:t>
            </a:r>
            <a:r>
              <a:rPr lang="en-AU" sz="2400" smtClean="0"/>
              <a:t>, religious and secular groups, corporations, or the </a:t>
            </a:r>
            <a:r>
              <a:rPr lang="en-AU" sz="2400" smtClean="0">
                <a:hlinkClick r:id="rId4" tooltip="Mass media"/>
              </a:rPr>
              <a:t>mass media</a:t>
            </a:r>
            <a:r>
              <a:rPr lang="en-AU" sz="2400" smtClean="0"/>
              <a:t>, although other forms of censorship exist.”</a:t>
            </a:r>
          </a:p>
        </p:txBody>
      </p:sp>
      <p:sp>
        <p:nvSpPr>
          <p:cNvPr id="4" name="Action Button: Forward or Next 3">
            <a:hlinkClick r:id="" action="ppaction://hlinkshowjump?jump=nextslide" highlightClick="1"/>
          </p:cNvPr>
          <p:cNvSpPr/>
          <p:nvPr/>
        </p:nvSpPr>
        <p:spPr>
          <a:xfrm>
            <a:off x="1428750" y="5715000"/>
            <a:ext cx="928688"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500063" y="5715000"/>
            <a:ext cx="928687" cy="5715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Home 5">
            <a:hlinkClick r:id="" action="ppaction://hlinkshowjump?jump=firstslide" highlightClick="1"/>
          </p:cNvPr>
          <p:cNvSpPr/>
          <p:nvPr/>
        </p:nvSpPr>
        <p:spPr>
          <a:xfrm>
            <a:off x="2357438" y="5715000"/>
            <a:ext cx="928687" cy="57150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5" action="ppaction://hlinksldjump" highlightClick="1"/>
          </p:cNvPr>
          <p:cNvSpPr/>
          <p:nvPr/>
        </p:nvSpPr>
        <p:spPr>
          <a:xfrm>
            <a:off x="3214688" y="5715000"/>
            <a:ext cx="928687" cy="57150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Return 7">
            <a:hlinkClick r:id="" action="ppaction://hlinkshowjump?jump=endshow" highlightClick="1"/>
          </p:cNvPr>
          <p:cNvSpPr/>
          <p:nvPr/>
        </p:nvSpPr>
        <p:spPr>
          <a:xfrm>
            <a:off x="4143375" y="5715000"/>
            <a:ext cx="928688" cy="5715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10" name="Picture 9" descr="H:\AIT2a\censorship.jpg"/>
          <p:cNvPicPr>
            <a:picLocks noChangeAspect="1" noChangeArrowheads="1"/>
          </p:cNvPicPr>
          <p:nvPr/>
        </p:nvPicPr>
        <p:blipFill>
          <a:blip r:embed="rId6"/>
          <a:srcRect/>
          <a:stretch>
            <a:fillRect/>
          </a:stretch>
        </p:blipFill>
        <p:spPr bwMode="auto">
          <a:xfrm>
            <a:off x="5429250" y="1500188"/>
            <a:ext cx="3503613" cy="3503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69" name="Text Box 5"/>
          <p:cNvSpPr txBox="1">
            <a:spLocks noChangeArrowheads="1"/>
          </p:cNvSpPr>
          <p:nvPr/>
        </p:nvSpPr>
        <p:spPr bwMode="auto">
          <a:xfrm>
            <a:off x="468313" y="476250"/>
            <a:ext cx="7272337" cy="16160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4.      What is Photo</a:t>
            </a:r>
          </a:p>
          <a:p>
            <a:pPr algn="ctr">
              <a:spcBef>
                <a:spcPct val="50000"/>
              </a:spcBef>
            </a:pPr>
            <a:r>
              <a:rPr lang="en-US" sz="4000" b="1"/>
              <a:t> Manipulation?</a:t>
            </a:r>
          </a:p>
        </p:txBody>
      </p:sp>
      <p:sp>
        <p:nvSpPr>
          <p:cNvPr id="237570" name="Text Box 6"/>
          <p:cNvSpPr txBox="1">
            <a:spLocks noChangeArrowheads="1"/>
          </p:cNvSpPr>
          <p:nvPr/>
        </p:nvSpPr>
        <p:spPr bwMode="auto">
          <a:xfrm>
            <a:off x="571500" y="2071688"/>
            <a:ext cx="7488238" cy="370522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Photo manipulation is a powerful tool to enhance photography or computer-generated images.</a:t>
            </a:r>
          </a:p>
          <a:p>
            <a:pPr>
              <a:spcBef>
                <a:spcPct val="50000"/>
              </a:spcBef>
              <a:buFontTx/>
              <a:buChar char="•"/>
            </a:pPr>
            <a:r>
              <a:rPr lang="en-US" sz="1500"/>
              <a:t>In shops today people are able to buy digital editing programs, however  most people believe that they can perform some kind of photo manipulation, but this is not the case.</a:t>
            </a:r>
          </a:p>
          <a:p>
            <a:pPr>
              <a:spcBef>
                <a:spcPct val="50000"/>
              </a:spcBef>
              <a:buFontTx/>
              <a:buChar char="•"/>
            </a:pPr>
            <a:r>
              <a:rPr lang="en-US" sz="1500"/>
              <a:t>Proper photo manipulation takes highly specialised skills and an enormous amount of time to perfect</a:t>
            </a:r>
          </a:p>
          <a:p>
            <a:pPr>
              <a:spcBef>
                <a:spcPct val="50000"/>
              </a:spcBef>
              <a:buFontTx/>
              <a:buChar char="•"/>
            </a:pPr>
            <a:r>
              <a:rPr lang="en-US" sz="1500"/>
              <a:t> Photo manipulation is not just about using the technology, it is about understanding our society</a:t>
            </a:r>
          </a:p>
          <a:p>
            <a:pPr>
              <a:spcBef>
                <a:spcPct val="50000"/>
              </a:spcBef>
              <a:buFontTx/>
              <a:buChar char="•"/>
            </a:pPr>
            <a:r>
              <a:rPr lang="en-US" sz="1500"/>
              <a:t>Some say that photo manipulation is okay and that an image is allowed to deliberately  mislead or misrepresent another person, I believe that it is okay but only in some cases</a:t>
            </a:r>
          </a:p>
          <a:p>
            <a:pPr>
              <a:spcBef>
                <a:spcPct val="50000"/>
              </a:spcBef>
            </a:pPr>
            <a:endParaRPr lang="en-US" sz="1800"/>
          </a:p>
        </p:txBody>
      </p:sp>
      <p:sp>
        <p:nvSpPr>
          <p:cNvPr id="237571" name="Text Box 7"/>
          <p:cNvSpPr txBox="1">
            <a:spLocks noChangeArrowheads="1"/>
          </p:cNvSpPr>
          <p:nvPr/>
        </p:nvSpPr>
        <p:spPr bwMode="auto">
          <a:xfrm>
            <a:off x="6516688" y="640080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Photo manipulation</a:t>
            </a:r>
          </a:p>
        </p:txBody>
      </p:sp>
      <p:pic>
        <p:nvPicPr>
          <p:cNvPr id="237572" name="Picture 14"/>
          <p:cNvPicPr>
            <a:picLocks noChangeAspect="1" noChangeArrowheads="1"/>
          </p:cNvPicPr>
          <p:nvPr/>
        </p:nvPicPr>
        <p:blipFill>
          <a:blip r:embed="rId3"/>
          <a:srcRect/>
          <a:stretch>
            <a:fillRect/>
          </a:stretch>
        </p:blipFill>
        <p:spPr bwMode="auto">
          <a:xfrm>
            <a:off x="7000875" y="357188"/>
            <a:ext cx="1357313" cy="1357312"/>
          </a:xfrm>
          <a:prstGeom prst="rect">
            <a:avLst/>
          </a:prstGeom>
          <a:noFill/>
          <a:ln w="9525">
            <a:noFill/>
            <a:miter lim="800000"/>
            <a:headEnd/>
            <a:tailEnd/>
          </a:ln>
        </p:spPr>
      </p:pic>
      <p:sp>
        <p:nvSpPr>
          <p:cNvPr id="237573" name="AutoShape 5">
            <a:hlinkClick r:id="" action="ppaction://hlinkshowjump?jump=nextslide" highlightClick="1"/>
          </p:cNvPr>
          <p:cNvSpPr>
            <a:spLocks noChangeAspect="1" noChangeArrowheads="1"/>
          </p:cNvSpPr>
          <p:nvPr/>
        </p:nvSpPr>
        <p:spPr bwMode="auto">
          <a:xfrm>
            <a:off x="8072438" y="5715000"/>
            <a:ext cx="6619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7574" name="AutoShape 6">
            <a:hlinkClick r:id="" action="ppaction://hlinkshowjump?jump=previousslide" highlightClick="1"/>
          </p:cNvPr>
          <p:cNvSpPr>
            <a:spLocks noChangeArrowheads="1"/>
          </p:cNvSpPr>
          <p:nvPr/>
        </p:nvSpPr>
        <p:spPr bwMode="auto">
          <a:xfrm>
            <a:off x="6042025" y="5715000"/>
            <a:ext cx="735013"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7575" name="AutoShape 7">
            <a:hlinkClick r:id="rId4" action="ppaction://hlinksldjump" highlightClick="1"/>
          </p:cNvPr>
          <p:cNvSpPr>
            <a:spLocks noChangeArrowheads="1"/>
          </p:cNvSpPr>
          <p:nvPr/>
        </p:nvSpPr>
        <p:spPr bwMode="auto">
          <a:xfrm>
            <a:off x="7408863" y="5715000"/>
            <a:ext cx="733425"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7576" name="AutoShape 19">
            <a:hlinkClick r:id="rId5" action="ppaction://hlinksldjump" highlightClick="1"/>
          </p:cNvPr>
          <p:cNvSpPr>
            <a:spLocks noChangeArrowheads="1"/>
          </p:cNvSpPr>
          <p:nvPr/>
        </p:nvSpPr>
        <p:spPr bwMode="auto">
          <a:xfrm>
            <a:off x="6761163" y="5715000"/>
            <a:ext cx="735012"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9" name="Picture 5" descr="bikini1_01-down[1]"/>
          <p:cNvPicPr>
            <a:picLocks noChangeAspect="1" noChangeArrowheads="1"/>
          </p:cNvPicPr>
          <p:nvPr/>
        </p:nvPicPr>
        <p:blipFill>
          <a:blip r:embed="rId3"/>
          <a:srcRect/>
          <a:stretch>
            <a:fillRect/>
          </a:stretch>
        </p:blipFill>
        <p:spPr bwMode="auto">
          <a:xfrm>
            <a:off x="395288" y="0"/>
            <a:ext cx="4960937" cy="6858000"/>
          </a:xfrm>
          <a:prstGeom prst="rect">
            <a:avLst/>
          </a:prstGeom>
          <a:noFill/>
          <a:ln w="9525">
            <a:noFill/>
            <a:miter lim="800000"/>
            <a:headEnd/>
            <a:tailEnd/>
          </a:ln>
        </p:spPr>
      </p:pic>
      <p:sp>
        <p:nvSpPr>
          <p:cNvPr id="32770" name="Text Box 6"/>
          <p:cNvSpPr txBox="1">
            <a:spLocks noChangeArrowheads="1"/>
          </p:cNvSpPr>
          <p:nvPr/>
        </p:nvSpPr>
        <p:spPr bwMode="auto">
          <a:xfrm>
            <a:off x="5667375" y="123825"/>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7" name="Text Box 5"/>
          <p:cNvSpPr txBox="1">
            <a:spLocks noChangeArrowheads="1"/>
          </p:cNvSpPr>
          <p:nvPr/>
        </p:nvSpPr>
        <p:spPr bwMode="auto">
          <a:xfrm>
            <a:off x="468313" y="476250"/>
            <a:ext cx="82804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7.   Additional Issues  </a:t>
            </a:r>
          </a:p>
        </p:txBody>
      </p:sp>
      <p:sp>
        <p:nvSpPr>
          <p:cNvPr id="239618" name="TextBox 5"/>
          <p:cNvSpPr txBox="1">
            <a:spLocks noChangeArrowheads="1"/>
          </p:cNvSpPr>
          <p:nvPr/>
        </p:nvSpPr>
        <p:spPr bwMode="auto">
          <a:xfrm>
            <a:off x="928688" y="2071688"/>
            <a:ext cx="7072312" cy="641350"/>
          </a:xfrm>
          <a:prstGeom prst="rect">
            <a:avLst/>
          </a:prstGeom>
          <a:noFill/>
          <a:ln w="9525">
            <a:noFill/>
            <a:miter lim="800000"/>
            <a:headEnd/>
            <a:tailEnd/>
          </a:ln>
        </p:spPr>
        <p:txBody>
          <a:bodyPr>
            <a:prstTxWarp prst="textNoShape">
              <a:avLst/>
            </a:prstTxWarp>
            <a:spAutoFit/>
          </a:bodyPr>
          <a:lstStyle/>
          <a:p>
            <a:pPr>
              <a:buFont typeface="Arial" pitchFamily="-72" charset="0"/>
              <a:buChar char="•"/>
            </a:pPr>
            <a:endParaRPr lang="en-US" sz="1800"/>
          </a:p>
          <a:p>
            <a:pPr>
              <a:buFont typeface="Arial" pitchFamily="-72" charset="0"/>
              <a:buChar char="•"/>
            </a:pPr>
            <a:endParaRPr lang="en-US" sz="1800"/>
          </a:p>
        </p:txBody>
      </p:sp>
      <p:sp>
        <p:nvSpPr>
          <p:cNvPr id="239619" name="Text Box 13"/>
          <p:cNvSpPr txBox="1">
            <a:spLocks noChangeArrowheads="1"/>
          </p:cNvSpPr>
          <p:nvPr/>
        </p:nvSpPr>
        <p:spPr bwMode="auto">
          <a:xfrm>
            <a:off x="250825" y="1196975"/>
            <a:ext cx="5256213" cy="4549775"/>
          </a:xfrm>
          <a:prstGeom prst="rect">
            <a:avLst/>
          </a:prstGeom>
          <a:noFill/>
          <a:ln w="9525">
            <a:noFill/>
            <a:miter lim="800000"/>
            <a:headEnd/>
            <a:tailEnd/>
          </a:ln>
        </p:spPr>
        <p:txBody>
          <a:bodyPr>
            <a:prstTxWarp prst="textNoShape">
              <a:avLst/>
            </a:prstTxWarp>
            <a:spAutoFit/>
          </a:bodyPr>
          <a:lstStyle/>
          <a:p>
            <a:pPr>
              <a:spcBef>
                <a:spcPct val="50000"/>
              </a:spcBef>
            </a:pPr>
            <a:r>
              <a:rPr lang="en-US" sz="1500" b="1"/>
              <a:t>Humour</a:t>
            </a:r>
          </a:p>
          <a:p>
            <a:pPr>
              <a:spcBef>
                <a:spcPct val="50000"/>
              </a:spcBef>
              <a:buFontTx/>
              <a:buChar char="•"/>
            </a:pPr>
            <a:r>
              <a:rPr lang="en-US" sz="1500"/>
              <a:t>Humorous images are created to make an audience laugh or prove a point about two images</a:t>
            </a:r>
          </a:p>
          <a:p>
            <a:pPr>
              <a:spcBef>
                <a:spcPct val="50000"/>
              </a:spcBef>
            </a:pPr>
            <a:endParaRPr lang="en-US" sz="1500"/>
          </a:p>
          <a:p>
            <a:pPr>
              <a:spcBef>
                <a:spcPct val="50000"/>
              </a:spcBef>
            </a:pPr>
            <a:r>
              <a:rPr lang="en-US" sz="1500" b="1"/>
              <a:t>Political</a:t>
            </a:r>
          </a:p>
          <a:p>
            <a:pPr>
              <a:spcBef>
                <a:spcPct val="50000"/>
              </a:spcBef>
              <a:buFontTx/>
              <a:buChar char="•"/>
            </a:pPr>
            <a:r>
              <a:rPr lang="en-US" sz="1500"/>
              <a:t>In the image shown on this slide, George Bush is shown reading to a young girl at school. The photo has been edited so that the book is upside down, this provokes that George Bush is foolish and unintelligent - which he is not</a:t>
            </a:r>
          </a:p>
          <a:p>
            <a:pPr>
              <a:spcBef>
                <a:spcPct val="50000"/>
              </a:spcBef>
            </a:pPr>
            <a:endParaRPr lang="en-US" sz="1500"/>
          </a:p>
          <a:p>
            <a:pPr>
              <a:spcBef>
                <a:spcPct val="50000"/>
              </a:spcBef>
            </a:pPr>
            <a:r>
              <a:rPr lang="en-US" sz="1500" b="1"/>
              <a:t>Provoking Badness/ Evil</a:t>
            </a:r>
          </a:p>
          <a:p>
            <a:pPr>
              <a:spcBef>
                <a:spcPct val="50000"/>
              </a:spcBef>
              <a:buFontTx/>
              <a:buChar char="•"/>
            </a:pPr>
            <a:r>
              <a:rPr lang="en-US" sz="1500"/>
              <a:t>In the first image Oj Simpson has his photo taken when he was arrested. The image shown in the magazine has obviously been edited. As one can notice the image has been darkened to draw attention to the death-ness that Oj Simpson created.</a:t>
            </a:r>
          </a:p>
        </p:txBody>
      </p:sp>
      <p:pic>
        <p:nvPicPr>
          <p:cNvPr id="239620" name="Picture 14" descr="6%20George%20Bush%20Hussein"/>
          <p:cNvPicPr>
            <a:picLocks noChangeAspect="1" noChangeArrowheads="1"/>
          </p:cNvPicPr>
          <p:nvPr/>
        </p:nvPicPr>
        <p:blipFill>
          <a:blip r:embed="rId3"/>
          <a:srcRect/>
          <a:stretch>
            <a:fillRect/>
          </a:stretch>
        </p:blipFill>
        <p:spPr bwMode="auto">
          <a:xfrm>
            <a:off x="6659563" y="1844675"/>
            <a:ext cx="2016125" cy="1468438"/>
          </a:xfrm>
          <a:prstGeom prst="rect">
            <a:avLst/>
          </a:prstGeom>
          <a:noFill/>
          <a:ln w="9525">
            <a:noFill/>
            <a:miter lim="800000"/>
            <a:headEnd/>
            <a:tailEnd/>
          </a:ln>
        </p:spPr>
      </p:pic>
      <p:pic>
        <p:nvPicPr>
          <p:cNvPr id="239621" name="Picture 1" descr="George Bush with Upside Down Book"/>
          <p:cNvPicPr>
            <a:picLocks noChangeAspect="1" noChangeArrowheads="1"/>
          </p:cNvPicPr>
          <p:nvPr/>
        </p:nvPicPr>
        <p:blipFill>
          <a:blip r:embed="rId4"/>
          <a:srcRect/>
          <a:stretch>
            <a:fillRect/>
          </a:stretch>
        </p:blipFill>
        <p:spPr bwMode="auto">
          <a:xfrm>
            <a:off x="6786563" y="285750"/>
            <a:ext cx="1728787" cy="1412875"/>
          </a:xfrm>
          <a:prstGeom prst="rect">
            <a:avLst/>
          </a:prstGeom>
          <a:noFill/>
          <a:ln w="9525">
            <a:noFill/>
            <a:miter lim="800000"/>
            <a:headEnd/>
            <a:tailEnd/>
          </a:ln>
        </p:spPr>
      </p:pic>
      <p:pic>
        <p:nvPicPr>
          <p:cNvPr id="239622" name="Picture 16" descr="oj-2"/>
          <p:cNvPicPr>
            <a:picLocks noChangeAspect="1" noChangeArrowheads="1"/>
          </p:cNvPicPr>
          <p:nvPr/>
        </p:nvPicPr>
        <p:blipFill>
          <a:blip r:embed="rId5"/>
          <a:srcRect/>
          <a:stretch>
            <a:fillRect/>
          </a:stretch>
        </p:blipFill>
        <p:spPr bwMode="auto">
          <a:xfrm>
            <a:off x="7235825" y="3789363"/>
            <a:ext cx="1428750" cy="1704975"/>
          </a:xfrm>
          <a:prstGeom prst="rect">
            <a:avLst/>
          </a:prstGeom>
          <a:noFill/>
          <a:ln w="9525">
            <a:noFill/>
            <a:miter lim="800000"/>
            <a:headEnd/>
            <a:tailEnd/>
          </a:ln>
        </p:spPr>
      </p:pic>
      <p:pic>
        <p:nvPicPr>
          <p:cNvPr id="239623" name="Picture 17" descr="oj-1"/>
          <p:cNvPicPr>
            <a:picLocks noChangeAspect="1" noChangeArrowheads="1"/>
          </p:cNvPicPr>
          <p:nvPr/>
        </p:nvPicPr>
        <p:blipFill>
          <a:blip r:embed="rId6"/>
          <a:srcRect/>
          <a:stretch>
            <a:fillRect/>
          </a:stretch>
        </p:blipFill>
        <p:spPr bwMode="auto">
          <a:xfrm>
            <a:off x="5724525" y="3500438"/>
            <a:ext cx="1487488" cy="1997075"/>
          </a:xfrm>
          <a:prstGeom prst="rect">
            <a:avLst/>
          </a:prstGeom>
          <a:noFill/>
          <a:ln w="9525">
            <a:noFill/>
            <a:miter lim="800000"/>
            <a:headEnd/>
            <a:tailEnd/>
          </a:ln>
        </p:spPr>
      </p:pic>
      <p:sp>
        <p:nvSpPr>
          <p:cNvPr id="239624" name="Text Box 10"/>
          <p:cNvSpPr txBox="1">
            <a:spLocks noChangeArrowheads="1"/>
          </p:cNvSpPr>
          <p:nvPr/>
        </p:nvSpPr>
        <p:spPr bwMode="auto">
          <a:xfrm>
            <a:off x="6516688" y="638175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Additional Issues</a:t>
            </a:r>
          </a:p>
        </p:txBody>
      </p:sp>
      <p:sp>
        <p:nvSpPr>
          <p:cNvPr id="239625"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9626"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9627" name="AutoShape 7">
            <a:hlinkClick r:id="rId7"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39628" name="AutoShape 19">
            <a:hlinkClick r:id="rId8"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1665" name="Text Box 5"/>
          <p:cNvSpPr txBox="1">
            <a:spLocks noChangeArrowheads="1"/>
          </p:cNvSpPr>
          <p:nvPr/>
        </p:nvSpPr>
        <p:spPr bwMode="auto">
          <a:xfrm>
            <a:off x="468313" y="476250"/>
            <a:ext cx="82804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Additional Issues  </a:t>
            </a:r>
          </a:p>
        </p:txBody>
      </p:sp>
      <p:sp>
        <p:nvSpPr>
          <p:cNvPr id="241666" name="TextBox 5"/>
          <p:cNvSpPr txBox="1">
            <a:spLocks noChangeArrowheads="1"/>
          </p:cNvSpPr>
          <p:nvPr/>
        </p:nvSpPr>
        <p:spPr bwMode="auto">
          <a:xfrm>
            <a:off x="928688" y="2071688"/>
            <a:ext cx="7072312" cy="641350"/>
          </a:xfrm>
          <a:prstGeom prst="rect">
            <a:avLst/>
          </a:prstGeom>
          <a:noFill/>
          <a:ln w="9525">
            <a:noFill/>
            <a:miter lim="800000"/>
            <a:headEnd/>
            <a:tailEnd/>
          </a:ln>
        </p:spPr>
        <p:txBody>
          <a:bodyPr>
            <a:prstTxWarp prst="textNoShape">
              <a:avLst/>
            </a:prstTxWarp>
            <a:spAutoFit/>
          </a:bodyPr>
          <a:lstStyle/>
          <a:p>
            <a:pPr>
              <a:buFont typeface="Arial" pitchFamily="-72" charset="0"/>
              <a:buChar char="•"/>
            </a:pPr>
            <a:endParaRPr lang="en-US" sz="1800"/>
          </a:p>
          <a:p>
            <a:pPr>
              <a:buFont typeface="Arial" pitchFamily="-72" charset="0"/>
              <a:buChar char="•"/>
            </a:pPr>
            <a:endParaRPr lang="en-US" sz="1800"/>
          </a:p>
        </p:txBody>
      </p:sp>
      <p:sp>
        <p:nvSpPr>
          <p:cNvPr id="241667" name="Text Box 10"/>
          <p:cNvSpPr txBox="1">
            <a:spLocks noChangeArrowheads="1"/>
          </p:cNvSpPr>
          <p:nvPr/>
        </p:nvSpPr>
        <p:spPr bwMode="auto">
          <a:xfrm>
            <a:off x="539750" y="1412875"/>
            <a:ext cx="5256213" cy="3749675"/>
          </a:xfrm>
          <a:prstGeom prst="rect">
            <a:avLst/>
          </a:prstGeom>
          <a:noFill/>
          <a:ln w="9525">
            <a:noFill/>
            <a:miter lim="800000"/>
            <a:headEnd/>
            <a:tailEnd/>
          </a:ln>
        </p:spPr>
        <p:txBody>
          <a:bodyPr>
            <a:prstTxWarp prst="textNoShape">
              <a:avLst/>
            </a:prstTxWarp>
            <a:spAutoFit/>
          </a:bodyPr>
          <a:lstStyle/>
          <a:p>
            <a:r>
              <a:rPr lang="en-US" sz="1500" b="1"/>
              <a:t>Historical</a:t>
            </a:r>
          </a:p>
          <a:p>
            <a:pPr>
              <a:buFontTx/>
              <a:buChar char="•"/>
            </a:pPr>
            <a:r>
              <a:rPr lang="en-AU" sz="1500"/>
              <a:t>Trotsky and Stalin hated each other but to get a higher publicity they were photo shopped together. Stalin is sitting on a bench whilst Trotsky is on a sofa. Evidence is in the arms. Trotsky's arm still looks like its leaning on a sofa.</a:t>
            </a:r>
          </a:p>
          <a:p>
            <a:pPr>
              <a:buFontTx/>
              <a:buChar char="•"/>
            </a:pPr>
            <a:r>
              <a:rPr lang="en-AU" sz="1500"/>
              <a:t>Is used to show controversy of people from the past that had issues between them</a:t>
            </a:r>
            <a:endParaRPr lang="en-US" sz="1500"/>
          </a:p>
          <a:p>
            <a:endParaRPr lang="en-US" sz="1500"/>
          </a:p>
          <a:p>
            <a:endParaRPr lang="en-US" sz="1500" b="1"/>
          </a:p>
          <a:p>
            <a:r>
              <a:rPr lang="en-US" sz="1500" b="1"/>
              <a:t>Wedding Photos</a:t>
            </a:r>
          </a:p>
          <a:p>
            <a:pPr>
              <a:buFontTx/>
              <a:buChar char="•"/>
            </a:pPr>
            <a:r>
              <a:rPr lang="en-US" sz="1500"/>
              <a:t>If an important person in the wedding could not make it on the day the photos were taken, photo shopping would be applied. The wedding photo is for personal use only so it is up to the individual to add in people or props that were not there on the day</a:t>
            </a:r>
          </a:p>
          <a:p>
            <a:endParaRPr lang="en-US" sz="1500"/>
          </a:p>
        </p:txBody>
      </p:sp>
      <p:pic>
        <p:nvPicPr>
          <p:cNvPr id="241668" name="Picture 3" descr="http://www.vw.vccs.edu/vwhansd/HIS122/Images/Lenin_Stalin.jpg"/>
          <p:cNvPicPr>
            <a:picLocks noChangeAspect="1" noChangeArrowheads="1"/>
          </p:cNvPicPr>
          <p:nvPr/>
        </p:nvPicPr>
        <p:blipFill>
          <a:blip r:embed="rId3"/>
          <a:srcRect/>
          <a:stretch>
            <a:fillRect/>
          </a:stretch>
        </p:blipFill>
        <p:spPr bwMode="auto">
          <a:xfrm>
            <a:off x="5940425" y="1557338"/>
            <a:ext cx="2374900" cy="3295650"/>
          </a:xfrm>
          <a:prstGeom prst="rect">
            <a:avLst/>
          </a:prstGeom>
          <a:noFill/>
          <a:ln w="9525">
            <a:noFill/>
            <a:miter lim="800000"/>
            <a:headEnd/>
            <a:tailEnd/>
          </a:ln>
        </p:spPr>
      </p:pic>
      <p:sp>
        <p:nvSpPr>
          <p:cNvPr id="241669" name="Text Box 10"/>
          <p:cNvSpPr txBox="1">
            <a:spLocks noChangeArrowheads="1"/>
          </p:cNvSpPr>
          <p:nvPr/>
        </p:nvSpPr>
        <p:spPr bwMode="auto">
          <a:xfrm>
            <a:off x="6516688" y="638175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Additional Issues</a:t>
            </a:r>
          </a:p>
        </p:txBody>
      </p:sp>
      <p:sp>
        <p:nvSpPr>
          <p:cNvPr id="241670"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1671"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1672" name="AutoShape 7">
            <a:hlinkClick r:id="rId4"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1673" name="AutoShape 19">
            <a:hlinkClick r:id="rId5"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pic>
        <p:nvPicPr>
          <p:cNvPr id="31757" name="Picture 19" descr="Blushing Bride">
            <a:hlinkClick r:id="rId6"/>
          </p:cNvPr>
          <p:cNvPicPr>
            <a:picLocks noChangeAspect="1" noChangeArrowheads="1"/>
          </p:cNvPicPr>
          <p:nvPr/>
        </p:nvPicPr>
        <p:blipFill>
          <a:blip r:embed="rId7" cstate="print"/>
          <a:srcRect/>
          <a:stretch>
            <a:fillRect/>
          </a:stretch>
        </p:blipFill>
        <p:spPr bwMode="auto">
          <a:xfrm>
            <a:off x="285720" y="4970752"/>
            <a:ext cx="2786082" cy="1887248"/>
          </a:xfrm>
          <a:prstGeom prst="rect">
            <a:avLst/>
          </a:prstGeom>
          <a:ln>
            <a:noFill/>
          </a:ln>
          <a:effectLst>
            <a:softEdge rad="112500"/>
          </a:effectLst>
        </p:spPr>
      </p:pic>
      <p:pic>
        <p:nvPicPr>
          <p:cNvPr id="31758" name="Picture 20" descr="Andy's mom and dad">
            <a:hlinkClick r:id="rId8"/>
          </p:cNvPr>
          <p:cNvPicPr>
            <a:picLocks noChangeAspect="1" noChangeArrowheads="1"/>
          </p:cNvPicPr>
          <p:nvPr/>
        </p:nvPicPr>
        <p:blipFill>
          <a:blip r:embed="rId9" cstate="print"/>
          <a:srcRect/>
          <a:stretch>
            <a:fillRect/>
          </a:stretch>
        </p:blipFill>
        <p:spPr bwMode="auto">
          <a:xfrm>
            <a:off x="3143240" y="5072074"/>
            <a:ext cx="2872195" cy="16430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3" name="Text Box 5"/>
          <p:cNvSpPr txBox="1">
            <a:spLocks noChangeArrowheads="1"/>
          </p:cNvSpPr>
          <p:nvPr/>
        </p:nvSpPr>
        <p:spPr bwMode="auto">
          <a:xfrm>
            <a:off x="468313" y="476250"/>
            <a:ext cx="82804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Additional Issues  </a:t>
            </a:r>
          </a:p>
        </p:txBody>
      </p:sp>
      <p:sp>
        <p:nvSpPr>
          <p:cNvPr id="243714" name="TextBox 5"/>
          <p:cNvSpPr txBox="1">
            <a:spLocks noChangeArrowheads="1"/>
          </p:cNvSpPr>
          <p:nvPr/>
        </p:nvSpPr>
        <p:spPr bwMode="auto">
          <a:xfrm>
            <a:off x="1643063" y="1643063"/>
            <a:ext cx="5929312" cy="2644775"/>
          </a:xfrm>
          <a:prstGeom prst="rect">
            <a:avLst/>
          </a:prstGeom>
          <a:noFill/>
          <a:ln w="9525">
            <a:noFill/>
            <a:miter lim="800000"/>
            <a:headEnd/>
            <a:tailEnd/>
          </a:ln>
        </p:spPr>
        <p:txBody>
          <a:bodyPr>
            <a:prstTxWarp prst="textNoShape">
              <a:avLst/>
            </a:prstTxWarp>
            <a:spAutoFit/>
          </a:bodyPr>
          <a:lstStyle/>
          <a:p>
            <a:r>
              <a:rPr lang="en-US" sz="1400" b="1"/>
              <a:t>Personal </a:t>
            </a:r>
          </a:p>
          <a:p>
            <a:endParaRPr lang="en-US" sz="1400" b="1"/>
          </a:p>
          <a:p>
            <a:pPr>
              <a:buFont typeface="Arial" pitchFamily="-72" charset="0"/>
              <a:buChar char="•"/>
            </a:pPr>
            <a:r>
              <a:rPr lang="en-US" sz="1400" b="1"/>
              <a:t>In today's society there are many photo booths in shopping centers and game places too. Friends and family take photos and get them printed out. But the latest case is to edit these photos. Like the photos shown you can add in text, colour the image, add hearts, bows, butterflies anything you want really. </a:t>
            </a:r>
          </a:p>
          <a:p>
            <a:pPr>
              <a:buFont typeface="Arial" pitchFamily="-72" charset="0"/>
              <a:buChar char="•"/>
            </a:pPr>
            <a:endParaRPr lang="en-US" sz="1400" b="1"/>
          </a:p>
          <a:p>
            <a:pPr>
              <a:buFont typeface="Arial" pitchFamily="-72" charset="0"/>
              <a:buChar char="•"/>
            </a:pPr>
            <a:r>
              <a:rPr lang="en-US" sz="1400" b="1"/>
              <a:t>When editing these photos you are not actually changing what the people look like in the photo (e.g. retouching skin colour or smoothing out the skin or thinning someone out), only adding in things to make it look pretty and presentable.</a:t>
            </a:r>
          </a:p>
        </p:txBody>
      </p:sp>
      <p:pic>
        <p:nvPicPr>
          <p:cNvPr id="32779" name="Picture 11" descr="men  mon.jpg"/>
          <p:cNvPicPr>
            <a:picLocks noChangeAspect="1"/>
          </p:cNvPicPr>
          <p:nvPr/>
        </p:nvPicPr>
        <p:blipFill>
          <a:blip r:embed="rId3" cstate="print"/>
          <a:srcRect l="21813" t="50029" r="60416" b="20340"/>
          <a:stretch>
            <a:fillRect/>
          </a:stretch>
        </p:blipFill>
        <p:spPr bwMode="auto">
          <a:xfrm>
            <a:off x="0" y="4189932"/>
            <a:ext cx="2071702" cy="2668068"/>
          </a:xfrm>
          <a:prstGeom prst="rect">
            <a:avLst/>
          </a:prstGeom>
          <a:ln>
            <a:noFill/>
          </a:ln>
          <a:effectLst>
            <a:softEdge rad="112500"/>
          </a:effectLst>
        </p:spPr>
      </p:pic>
      <p:pic>
        <p:nvPicPr>
          <p:cNvPr id="32780" name="Picture 12" descr="men  mon.jpg"/>
          <p:cNvPicPr>
            <a:picLocks noChangeAspect="1"/>
          </p:cNvPicPr>
          <p:nvPr/>
        </p:nvPicPr>
        <p:blipFill>
          <a:blip r:embed="rId4" cstate="print"/>
          <a:srcRect l="73958" t="16179" r="5208" b="51465"/>
          <a:stretch>
            <a:fillRect/>
          </a:stretch>
        </p:blipFill>
        <p:spPr bwMode="auto">
          <a:xfrm>
            <a:off x="4071933" y="4214818"/>
            <a:ext cx="2202623" cy="2643182"/>
          </a:xfrm>
          <a:prstGeom prst="rect">
            <a:avLst/>
          </a:prstGeom>
          <a:ln>
            <a:noFill/>
          </a:ln>
          <a:effectLst>
            <a:softEdge rad="112500"/>
          </a:effectLst>
        </p:spPr>
      </p:pic>
      <p:pic>
        <p:nvPicPr>
          <p:cNvPr id="13" name="Picture 11" descr="men  mon.jpg"/>
          <p:cNvPicPr>
            <a:picLocks noChangeAspect="1"/>
          </p:cNvPicPr>
          <p:nvPr/>
        </p:nvPicPr>
        <p:blipFill>
          <a:blip r:embed="rId3" cstate="print"/>
          <a:srcRect l="4166" t="18874" r="78989" b="48932"/>
          <a:stretch>
            <a:fillRect/>
          </a:stretch>
        </p:blipFill>
        <p:spPr bwMode="auto">
          <a:xfrm>
            <a:off x="2143108" y="4221597"/>
            <a:ext cx="1785950" cy="2636403"/>
          </a:xfrm>
          <a:prstGeom prst="rect">
            <a:avLst/>
          </a:prstGeom>
          <a:ln>
            <a:noFill/>
          </a:ln>
          <a:effectLst>
            <a:softEdge rad="112500"/>
          </a:effectLst>
        </p:spPr>
      </p:pic>
      <p:pic>
        <p:nvPicPr>
          <p:cNvPr id="14" name="Picture 12" descr="men  mon.jpg"/>
          <p:cNvPicPr>
            <a:picLocks noChangeAspect="1"/>
          </p:cNvPicPr>
          <p:nvPr/>
        </p:nvPicPr>
        <p:blipFill>
          <a:blip r:embed="rId4" cstate="print"/>
          <a:srcRect l="55208" t="16179" r="25139" b="51645"/>
          <a:stretch>
            <a:fillRect/>
          </a:stretch>
        </p:blipFill>
        <p:spPr bwMode="auto">
          <a:xfrm>
            <a:off x="7215206" y="3643314"/>
            <a:ext cx="1347798" cy="1704988"/>
          </a:xfrm>
          <a:prstGeom prst="rect">
            <a:avLst/>
          </a:prstGeom>
          <a:ln>
            <a:noFill/>
          </a:ln>
          <a:effectLst>
            <a:softEdge rad="112500"/>
          </a:effectLst>
        </p:spPr>
      </p:pic>
      <p:pic>
        <p:nvPicPr>
          <p:cNvPr id="15" name="Picture 12" descr="men  mon.jpg"/>
          <p:cNvPicPr>
            <a:picLocks noChangeAspect="1"/>
          </p:cNvPicPr>
          <p:nvPr/>
        </p:nvPicPr>
        <p:blipFill>
          <a:blip r:embed="rId4" cstate="print"/>
          <a:srcRect l="54930" t="48175" r="26319" b="22166"/>
          <a:stretch>
            <a:fillRect/>
          </a:stretch>
        </p:blipFill>
        <p:spPr bwMode="auto">
          <a:xfrm>
            <a:off x="285720" y="1214422"/>
            <a:ext cx="1285884" cy="1571636"/>
          </a:xfrm>
          <a:prstGeom prst="rect">
            <a:avLst/>
          </a:prstGeom>
          <a:ln>
            <a:noFill/>
          </a:ln>
          <a:effectLst>
            <a:softEdge rad="112500"/>
          </a:effectLst>
        </p:spPr>
      </p:pic>
      <p:pic>
        <p:nvPicPr>
          <p:cNvPr id="16" name="Picture 12" descr="men  mon.jpg"/>
          <p:cNvPicPr>
            <a:picLocks noChangeAspect="1"/>
          </p:cNvPicPr>
          <p:nvPr/>
        </p:nvPicPr>
        <p:blipFill>
          <a:blip r:embed="rId4" cstate="print"/>
          <a:srcRect l="72500" t="47995" r="6681" b="19664"/>
          <a:stretch>
            <a:fillRect/>
          </a:stretch>
        </p:blipFill>
        <p:spPr bwMode="auto">
          <a:xfrm rot="21322943">
            <a:off x="7138995" y="411856"/>
            <a:ext cx="1427753" cy="1713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3721"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3722"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3723" name="AutoShape 7">
            <a:hlinkClick r:id="rId5"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3724" name="AutoShape 19">
            <a:hlinkClick r:id="rId6"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61" name="Text Box 5"/>
          <p:cNvSpPr txBox="1">
            <a:spLocks noChangeArrowheads="1"/>
          </p:cNvSpPr>
          <p:nvPr/>
        </p:nvSpPr>
        <p:spPr bwMode="auto">
          <a:xfrm>
            <a:off x="323850" y="476250"/>
            <a:ext cx="82804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   8.		When is it right for photo manipulation?</a:t>
            </a:r>
          </a:p>
        </p:txBody>
      </p:sp>
      <p:sp>
        <p:nvSpPr>
          <p:cNvPr id="245762" name="Text Box 7"/>
          <p:cNvSpPr txBox="1">
            <a:spLocks noChangeArrowheads="1"/>
          </p:cNvSpPr>
          <p:nvPr/>
        </p:nvSpPr>
        <p:spPr bwMode="auto">
          <a:xfrm>
            <a:off x="323850" y="1628775"/>
            <a:ext cx="7921625" cy="3384550"/>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300"/>
              <a:t>If someone was trying to share the beauty and wonder of an image like brighten it up, enhance the image or take away the blur to it is visible </a:t>
            </a:r>
          </a:p>
          <a:p>
            <a:pPr>
              <a:spcBef>
                <a:spcPct val="50000"/>
              </a:spcBef>
              <a:buFontTx/>
              <a:buChar char="•"/>
            </a:pPr>
            <a:r>
              <a:rPr lang="en-US" sz="1300"/>
              <a:t>I believe that it is not right when people are trying to create an image from one that is already in existence </a:t>
            </a:r>
          </a:p>
          <a:p>
            <a:pPr>
              <a:spcBef>
                <a:spcPct val="50000"/>
              </a:spcBef>
              <a:buFontTx/>
              <a:buChar char="•"/>
            </a:pPr>
            <a:r>
              <a:rPr lang="en-US" sz="1300"/>
              <a:t>If something is added that wasn’t there in the original scene, you have crossed the line from a photograph to a fictional one, this may be not okay depending on its purpose</a:t>
            </a:r>
          </a:p>
          <a:p>
            <a:pPr>
              <a:spcBef>
                <a:spcPct val="50000"/>
              </a:spcBef>
              <a:buFontTx/>
              <a:buChar char="•"/>
            </a:pPr>
            <a:r>
              <a:rPr lang="en-US" sz="1300"/>
              <a:t>As long as the artist does not try to mis-represent what they are doing and methods are completely explained in the caption, it is an aesthetic judgment as to their success or failure. </a:t>
            </a:r>
          </a:p>
          <a:p>
            <a:pPr>
              <a:spcBef>
                <a:spcPct val="50000"/>
              </a:spcBef>
              <a:buFontTx/>
              <a:buChar char="•"/>
            </a:pPr>
            <a:r>
              <a:rPr lang="en-US" sz="1300"/>
              <a:t>I think the acceptance and popularity of images like this are mostly due to the proclivities of the viewer, they would rather be entertained and don't care that much that they were fooled</a:t>
            </a:r>
          </a:p>
          <a:p>
            <a:pPr>
              <a:spcBef>
                <a:spcPct val="50000"/>
              </a:spcBef>
            </a:pPr>
            <a:endParaRPr lang="en-US" sz="500"/>
          </a:p>
          <a:p>
            <a:pPr>
              <a:buFontTx/>
              <a:buChar char="•"/>
            </a:pPr>
            <a:r>
              <a:rPr lang="en-US" sz="1300"/>
              <a:t>When people correct, manipulate and enhance images in Photo </a:t>
            </a:r>
          </a:p>
          <a:p>
            <a:r>
              <a:rPr lang="en-US" sz="1300"/>
              <a:t>shop, we must understand with the questions of ethics and aesthetics.</a:t>
            </a:r>
          </a:p>
          <a:p>
            <a:pPr>
              <a:buFontTx/>
              <a:buChar char="•"/>
            </a:pPr>
            <a:r>
              <a:rPr lang="en-US" sz="1300"/>
              <a:t>Ethics is a set of moral principles or values</a:t>
            </a:r>
          </a:p>
          <a:p>
            <a:pPr>
              <a:buFontTx/>
              <a:buChar char="•"/>
            </a:pPr>
            <a:r>
              <a:rPr lang="en-US" sz="1300"/>
              <a:t>Aesthetics deals with the nature of beauty, art and taste and things that are in pleasing appearance</a:t>
            </a:r>
          </a:p>
        </p:txBody>
      </p:sp>
      <p:sp>
        <p:nvSpPr>
          <p:cNvPr id="245763" name="Text Box 10"/>
          <p:cNvSpPr txBox="1">
            <a:spLocks noChangeArrowheads="1"/>
          </p:cNvSpPr>
          <p:nvPr/>
        </p:nvSpPr>
        <p:spPr bwMode="auto">
          <a:xfrm>
            <a:off x="6516688" y="638175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When Is It Right</a:t>
            </a:r>
          </a:p>
        </p:txBody>
      </p:sp>
      <p:sp>
        <p:nvSpPr>
          <p:cNvPr id="245764"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5765"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5766" name="AutoShape 7">
            <a:hlinkClick r:id="rId3"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5767" name="AutoShape 19">
            <a:hlinkClick r:id="rId4"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245768" name="TextBox 12"/>
          <p:cNvSpPr txBox="1">
            <a:spLocks noChangeArrowheads="1"/>
          </p:cNvSpPr>
          <p:nvPr/>
        </p:nvSpPr>
        <p:spPr bwMode="auto">
          <a:xfrm>
            <a:off x="357188" y="5000625"/>
            <a:ext cx="5715000" cy="1282700"/>
          </a:xfrm>
          <a:prstGeom prst="rect">
            <a:avLst/>
          </a:prstGeom>
          <a:noFill/>
          <a:ln w="9525">
            <a:noFill/>
            <a:miter lim="800000"/>
            <a:headEnd/>
            <a:tailEnd/>
          </a:ln>
        </p:spPr>
        <p:txBody>
          <a:bodyPr>
            <a:prstTxWarp prst="textNoShape">
              <a:avLst/>
            </a:prstTxWarp>
            <a:spAutoFit/>
          </a:bodyPr>
          <a:lstStyle/>
          <a:p>
            <a:pPr>
              <a:buFontTx/>
              <a:buChar char="•"/>
            </a:pPr>
            <a:r>
              <a:rPr lang="en-US" sz="1300"/>
              <a:t>In photo manipulation, there is almost no limit in which can be done</a:t>
            </a:r>
          </a:p>
          <a:p>
            <a:r>
              <a:rPr lang="en-US" sz="1300"/>
              <a:t>to an image. The question is when does the pursuit of aesthetics violate </a:t>
            </a:r>
          </a:p>
          <a:p>
            <a:r>
              <a:rPr lang="en-US" sz="1300"/>
              <a:t>our ethics.</a:t>
            </a:r>
          </a:p>
          <a:p>
            <a:pPr>
              <a:buFont typeface="Arial" pitchFamily="-72" charset="0"/>
              <a:buChar char="•"/>
            </a:pPr>
            <a:r>
              <a:rPr lang="en-US" sz="1300"/>
              <a:t>Changes can be made to images that are undetectable, so much so that </a:t>
            </a:r>
          </a:p>
          <a:p>
            <a:r>
              <a:rPr lang="en-US" sz="1300"/>
              <a:t>there is now a discussion that photographs will no longer be allowed as evidence in courts of law</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09" name="Text Box 5"/>
          <p:cNvSpPr txBox="1">
            <a:spLocks noChangeArrowheads="1"/>
          </p:cNvSpPr>
          <p:nvPr/>
        </p:nvSpPr>
        <p:spPr bwMode="auto">
          <a:xfrm>
            <a:off x="323850" y="476250"/>
            <a:ext cx="82804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   		When is it right for photo manipulation?</a:t>
            </a:r>
          </a:p>
        </p:txBody>
      </p:sp>
      <p:sp>
        <p:nvSpPr>
          <p:cNvPr id="247810" name="Text Box 9"/>
          <p:cNvSpPr txBox="1">
            <a:spLocks noChangeArrowheads="1"/>
          </p:cNvSpPr>
          <p:nvPr/>
        </p:nvSpPr>
        <p:spPr bwMode="auto">
          <a:xfrm>
            <a:off x="900113" y="2133600"/>
            <a:ext cx="69119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247811" name="Text Box 10"/>
          <p:cNvSpPr txBox="1">
            <a:spLocks noChangeArrowheads="1"/>
          </p:cNvSpPr>
          <p:nvPr/>
        </p:nvSpPr>
        <p:spPr bwMode="auto">
          <a:xfrm>
            <a:off x="900113" y="1916113"/>
            <a:ext cx="4679950" cy="2378075"/>
          </a:xfrm>
          <a:prstGeom prst="rect">
            <a:avLst/>
          </a:prstGeom>
          <a:noFill/>
          <a:ln w="9525">
            <a:noFill/>
            <a:miter lim="800000"/>
            <a:headEnd/>
            <a:tailEnd/>
          </a:ln>
        </p:spPr>
        <p:txBody>
          <a:bodyPr>
            <a:prstTxWarp prst="textNoShape">
              <a:avLst/>
            </a:prstTxWarp>
            <a:spAutoFit/>
          </a:bodyPr>
          <a:lstStyle/>
          <a:p>
            <a:pPr>
              <a:spcBef>
                <a:spcPct val="50000"/>
              </a:spcBef>
            </a:pPr>
            <a:r>
              <a:rPr lang="en-US" sz="1500" b="1"/>
              <a:t>Positives</a:t>
            </a:r>
          </a:p>
          <a:p>
            <a:pPr>
              <a:spcBef>
                <a:spcPct val="50000"/>
              </a:spcBef>
              <a:buFontTx/>
              <a:buChar char="•"/>
            </a:pPr>
            <a:r>
              <a:rPr lang="en-US" sz="1500"/>
              <a:t>In Hollywood at the moment there is a big craze about the </a:t>
            </a:r>
            <a:r>
              <a:rPr lang="en-US" sz="1500" i="1"/>
              <a:t>Photo Shop Diet, </a:t>
            </a:r>
            <a:r>
              <a:rPr lang="en-US" sz="1500"/>
              <a:t>and may celebrities are adopting this technique</a:t>
            </a:r>
          </a:p>
          <a:p>
            <a:pPr>
              <a:spcBef>
                <a:spcPct val="50000"/>
              </a:spcBef>
              <a:buFontTx/>
              <a:buChar char="•"/>
            </a:pPr>
            <a:r>
              <a:rPr lang="en-US" sz="1500"/>
              <a:t>Many people have an artistic imagination and have great computer skills, wit this knowledge and passion people come up with some pretty weird images, this has also become a hobby of many others around the world today</a:t>
            </a:r>
          </a:p>
        </p:txBody>
      </p:sp>
      <p:pic>
        <p:nvPicPr>
          <p:cNvPr id="50187" name="Picture 11" descr="newstar"/>
          <p:cNvPicPr>
            <a:picLocks noChangeAspect="1" noChangeArrowheads="1"/>
          </p:cNvPicPr>
          <p:nvPr/>
        </p:nvPicPr>
        <p:blipFill>
          <a:blip r:embed="rId3" cstate="print"/>
          <a:srcRect t="-4073" r="9467"/>
          <a:stretch>
            <a:fillRect/>
          </a:stretch>
        </p:blipFill>
        <p:spPr bwMode="auto">
          <a:xfrm>
            <a:off x="5572132" y="3643314"/>
            <a:ext cx="3035292" cy="178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8" name="Picture 12" descr="couric"/>
          <p:cNvPicPr>
            <a:picLocks noChangeAspect="1" noChangeArrowheads="1"/>
          </p:cNvPicPr>
          <p:nvPr/>
        </p:nvPicPr>
        <p:blipFill>
          <a:blip r:embed="rId4" cstate="print"/>
          <a:srcRect/>
          <a:stretch>
            <a:fillRect/>
          </a:stretch>
        </p:blipFill>
        <p:spPr bwMode="auto">
          <a:xfrm>
            <a:off x="5572132" y="1857364"/>
            <a:ext cx="3084511" cy="1579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89" name="Picture 13" descr="Cool Photoshop Autos"/>
          <p:cNvPicPr>
            <a:picLocks noChangeAspect="1" noChangeArrowheads="1"/>
          </p:cNvPicPr>
          <p:nvPr/>
        </p:nvPicPr>
        <p:blipFill>
          <a:blip r:embed="rId5" cstate="print"/>
          <a:srcRect/>
          <a:stretch>
            <a:fillRect/>
          </a:stretch>
        </p:blipFill>
        <p:spPr bwMode="auto">
          <a:xfrm>
            <a:off x="1857356" y="5211763"/>
            <a:ext cx="1871663" cy="1646237"/>
          </a:xfrm>
          <a:prstGeom prst="rect">
            <a:avLst/>
          </a:prstGeom>
          <a:ln>
            <a:noFill/>
          </a:ln>
          <a:effectLst>
            <a:softEdge rad="112500"/>
          </a:effectLst>
        </p:spPr>
      </p:pic>
      <p:pic>
        <p:nvPicPr>
          <p:cNvPr id="50191" name="Picture 15" descr="Cool Photoshop Autos"/>
          <p:cNvPicPr>
            <a:picLocks noChangeAspect="1" noChangeArrowheads="1"/>
          </p:cNvPicPr>
          <p:nvPr/>
        </p:nvPicPr>
        <p:blipFill>
          <a:blip r:embed="rId6" cstate="print"/>
          <a:srcRect/>
          <a:stretch>
            <a:fillRect/>
          </a:stretch>
        </p:blipFill>
        <p:spPr bwMode="auto">
          <a:xfrm>
            <a:off x="3714744" y="4429132"/>
            <a:ext cx="1512888" cy="1328738"/>
          </a:xfrm>
          <a:prstGeom prst="rect">
            <a:avLst/>
          </a:prstGeom>
          <a:ln>
            <a:noFill/>
          </a:ln>
          <a:effectLst>
            <a:softEdge rad="112500"/>
          </a:effectLst>
        </p:spPr>
      </p:pic>
      <p:pic>
        <p:nvPicPr>
          <p:cNvPr id="50193" name="Picture 17" descr="Cool Photoshop Autos"/>
          <p:cNvPicPr>
            <a:picLocks noChangeAspect="1" noChangeArrowheads="1"/>
          </p:cNvPicPr>
          <p:nvPr/>
        </p:nvPicPr>
        <p:blipFill>
          <a:blip r:embed="rId7" cstate="print"/>
          <a:srcRect/>
          <a:stretch>
            <a:fillRect/>
          </a:stretch>
        </p:blipFill>
        <p:spPr bwMode="auto">
          <a:xfrm>
            <a:off x="214282" y="4429132"/>
            <a:ext cx="1657350" cy="1243013"/>
          </a:xfrm>
          <a:prstGeom prst="rect">
            <a:avLst/>
          </a:prstGeom>
          <a:ln>
            <a:noFill/>
          </a:ln>
          <a:effectLst>
            <a:softEdge rad="112500"/>
          </a:effectLst>
        </p:spPr>
      </p:pic>
      <p:sp>
        <p:nvSpPr>
          <p:cNvPr id="247817" name="Text Box 10"/>
          <p:cNvSpPr txBox="1">
            <a:spLocks noChangeArrowheads="1"/>
          </p:cNvSpPr>
          <p:nvPr/>
        </p:nvSpPr>
        <p:spPr bwMode="auto">
          <a:xfrm>
            <a:off x="6516688" y="638175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When Is It Right</a:t>
            </a:r>
          </a:p>
        </p:txBody>
      </p:sp>
      <p:sp>
        <p:nvSpPr>
          <p:cNvPr id="247818"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7819"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7820" name="AutoShape 7">
            <a:hlinkClick r:id="rId8"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7821" name="AutoShape 19">
            <a:hlinkClick r:id="rId9"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7" name="Text Box 5"/>
          <p:cNvSpPr txBox="1">
            <a:spLocks noChangeArrowheads="1"/>
          </p:cNvSpPr>
          <p:nvPr/>
        </p:nvSpPr>
        <p:spPr bwMode="auto">
          <a:xfrm>
            <a:off x="323850" y="476250"/>
            <a:ext cx="82804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   		When is it right for photo manipulation?</a:t>
            </a:r>
          </a:p>
        </p:txBody>
      </p:sp>
      <p:sp>
        <p:nvSpPr>
          <p:cNvPr id="249858" name="Text Box 7"/>
          <p:cNvSpPr txBox="1">
            <a:spLocks noChangeArrowheads="1"/>
          </p:cNvSpPr>
          <p:nvPr/>
        </p:nvSpPr>
        <p:spPr bwMode="auto">
          <a:xfrm>
            <a:off x="900113" y="2133600"/>
            <a:ext cx="69119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249859" name="Text Box 8"/>
          <p:cNvSpPr txBox="1">
            <a:spLocks noChangeArrowheads="1"/>
          </p:cNvSpPr>
          <p:nvPr/>
        </p:nvSpPr>
        <p:spPr bwMode="auto">
          <a:xfrm>
            <a:off x="857250" y="1785938"/>
            <a:ext cx="4679950" cy="1806575"/>
          </a:xfrm>
          <a:prstGeom prst="rect">
            <a:avLst/>
          </a:prstGeom>
          <a:noFill/>
          <a:ln w="9525">
            <a:noFill/>
            <a:miter lim="800000"/>
            <a:headEnd/>
            <a:tailEnd/>
          </a:ln>
        </p:spPr>
        <p:txBody>
          <a:bodyPr>
            <a:prstTxWarp prst="textNoShape">
              <a:avLst/>
            </a:prstTxWarp>
            <a:spAutoFit/>
          </a:bodyPr>
          <a:lstStyle/>
          <a:p>
            <a:pPr>
              <a:spcBef>
                <a:spcPct val="50000"/>
              </a:spcBef>
            </a:pPr>
            <a:r>
              <a:rPr lang="en-US" sz="1500" b="1"/>
              <a:t>Negatives</a:t>
            </a:r>
          </a:p>
          <a:p>
            <a:pPr>
              <a:spcBef>
                <a:spcPct val="50000"/>
              </a:spcBef>
              <a:buFontTx/>
              <a:buChar char="•"/>
            </a:pPr>
            <a:r>
              <a:rPr lang="en-US" sz="1500"/>
              <a:t>When everyday people are just plain bored on the computer, some of them copy images from the internet and edit them on an editing software, the people from the images have not said that they could manipulate them into different people- this is going against the persons own rights</a:t>
            </a:r>
          </a:p>
        </p:txBody>
      </p:sp>
      <p:pic>
        <p:nvPicPr>
          <p:cNvPr id="52244" name="Picture 20" descr="3%20Skinny%20Girl"/>
          <p:cNvPicPr>
            <a:picLocks noChangeAspect="1" noChangeArrowheads="1"/>
          </p:cNvPicPr>
          <p:nvPr/>
        </p:nvPicPr>
        <p:blipFill>
          <a:blip r:embed="rId3" cstate="print"/>
          <a:srcRect/>
          <a:stretch>
            <a:fillRect/>
          </a:stretch>
        </p:blipFill>
        <p:spPr bwMode="auto">
          <a:xfrm>
            <a:off x="7143768" y="1285860"/>
            <a:ext cx="1244600" cy="1800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2248" name="Picture 24" descr="http://coolpics.110mb.com/photoshopornot/people/people-skinny1/4%20Skinny%20Woman.jpg"/>
          <p:cNvPicPr>
            <a:picLocks noChangeAspect="1" noChangeArrowheads="1"/>
          </p:cNvPicPr>
          <p:nvPr/>
        </p:nvPicPr>
        <p:blipFill>
          <a:blip r:embed="rId4" r:link="rId5" cstate="print"/>
          <a:srcRect/>
          <a:stretch>
            <a:fillRect/>
          </a:stretch>
        </p:blipFill>
        <p:spPr bwMode="auto">
          <a:xfrm>
            <a:off x="395288" y="3789363"/>
            <a:ext cx="2490787" cy="2833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9862" name="Text Box 25"/>
          <p:cNvSpPr txBox="1">
            <a:spLocks noChangeArrowheads="1"/>
          </p:cNvSpPr>
          <p:nvPr/>
        </p:nvSpPr>
        <p:spPr bwMode="auto">
          <a:xfrm>
            <a:off x="2928938" y="3857625"/>
            <a:ext cx="4176712" cy="1920875"/>
          </a:xfrm>
          <a:prstGeom prst="rect">
            <a:avLst/>
          </a:prstGeom>
          <a:noFill/>
          <a:ln w="9525">
            <a:noFill/>
            <a:miter lim="800000"/>
            <a:headEnd/>
            <a:tailEnd/>
          </a:ln>
        </p:spPr>
        <p:txBody>
          <a:bodyPr>
            <a:prstTxWarp prst="textNoShape">
              <a:avLst/>
            </a:prstTxWarp>
            <a:spAutoFit/>
          </a:bodyPr>
          <a:lstStyle/>
          <a:p>
            <a:pPr>
              <a:buFontTx/>
              <a:buChar char="•"/>
            </a:pPr>
            <a:r>
              <a:rPr lang="en-US" sz="1500"/>
              <a:t>In some of the images on the following slide, the person shown in real life is on the left hand side and the manipulated one is on the right hand side</a:t>
            </a:r>
          </a:p>
          <a:p>
            <a:pPr>
              <a:buFontTx/>
              <a:buChar char="•"/>
            </a:pPr>
            <a:r>
              <a:rPr lang="en-US" sz="1500"/>
              <a:t>The images shown on this slide are quite breath taking, they have been manipulated to a point that there is hardly anything left of the women</a:t>
            </a:r>
          </a:p>
        </p:txBody>
      </p:sp>
      <p:pic>
        <p:nvPicPr>
          <p:cNvPr id="52250" name="Picture 26" descr="2%20Skinny%20Girl"/>
          <p:cNvPicPr>
            <a:picLocks noChangeAspect="1" noChangeArrowheads="1"/>
          </p:cNvPicPr>
          <p:nvPr/>
        </p:nvPicPr>
        <p:blipFill>
          <a:blip r:embed="rId6" cstate="print"/>
          <a:srcRect/>
          <a:stretch>
            <a:fillRect/>
          </a:stretch>
        </p:blipFill>
        <p:spPr bwMode="auto">
          <a:xfrm>
            <a:off x="7143768" y="3429000"/>
            <a:ext cx="1254125" cy="2016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9864" name="Text Box 10"/>
          <p:cNvSpPr txBox="1">
            <a:spLocks noChangeArrowheads="1"/>
          </p:cNvSpPr>
          <p:nvPr/>
        </p:nvSpPr>
        <p:spPr bwMode="auto">
          <a:xfrm>
            <a:off x="6516688" y="6381750"/>
            <a:ext cx="2303462"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When Is It Right</a:t>
            </a:r>
          </a:p>
        </p:txBody>
      </p:sp>
      <p:sp>
        <p:nvSpPr>
          <p:cNvPr id="249865"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9866"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9867" name="AutoShape 7">
            <a:hlinkClick r:id="rId7"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49868" name="AutoShape 19">
            <a:hlinkClick r:id="rId8"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5" name="Text Box 7"/>
          <p:cNvSpPr txBox="1">
            <a:spLocks noChangeArrowheads="1"/>
          </p:cNvSpPr>
          <p:nvPr/>
        </p:nvSpPr>
        <p:spPr bwMode="auto">
          <a:xfrm>
            <a:off x="900113" y="2133600"/>
            <a:ext cx="69119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pic>
        <p:nvPicPr>
          <p:cNvPr id="251906" name="Picture 13" descr="1%20Fat%20Stars"/>
          <p:cNvPicPr>
            <a:picLocks noChangeAspect="1" noChangeArrowheads="1"/>
          </p:cNvPicPr>
          <p:nvPr/>
        </p:nvPicPr>
        <p:blipFill>
          <a:blip r:embed="rId3"/>
          <a:srcRect/>
          <a:stretch>
            <a:fillRect/>
          </a:stretch>
        </p:blipFill>
        <p:spPr bwMode="auto">
          <a:xfrm>
            <a:off x="468313" y="260350"/>
            <a:ext cx="2476500" cy="2665413"/>
          </a:xfrm>
          <a:prstGeom prst="rect">
            <a:avLst/>
          </a:prstGeom>
          <a:noFill/>
          <a:ln w="9525">
            <a:noFill/>
            <a:miter lim="800000"/>
            <a:headEnd/>
            <a:tailEnd/>
          </a:ln>
        </p:spPr>
      </p:pic>
      <p:pic>
        <p:nvPicPr>
          <p:cNvPr id="251907" name="Picture 15" descr="http://coolpics.110mb.com/photoshopornot/celebrities/celebrities-fattys/4%20Fat%20Stars.jpg"/>
          <p:cNvPicPr>
            <a:picLocks noChangeAspect="1" noChangeArrowheads="1"/>
          </p:cNvPicPr>
          <p:nvPr/>
        </p:nvPicPr>
        <p:blipFill>
          <a:blip r:embed="rId4"/>
          <a:srcRect/>
          <a:stretch>
            <a:fillRect/>
          </a:stretch>
        </p:blipFill>
        <p:spPr bwMode="auto">
          <a:xfrm>
            <a:off x="5867400" y="333375"/>
            <a:ext cx="2592388" cy="2562225"/>
          </a:xfrm>
          <a:prstGeom prst="rect">
            <a:avLst/>
          </a:prstGeom>
          <a:noFill/>
          <a:ln w="9525">
            <a:noFill/>
            <a:miter lim="800000"/>
            <a:headEnd/>
            <a:tailEnd/>
          </a:ln>
        </p:spPr>
      </p:pic>
      <p:pic>
        <p:nvPicPr>
          <p:cNvPr id="251908" name="Picture 16" descr="2%20Fat%20Stars"/>
          <p:cNvPicPr>
            <a:picLocks noChangeAspect="1" noChangeArrowheads="1"/>
          </p:cNvPicPr>
          <p:nvPr/>
        </p:nvPicPr>
        <p:blipFill>
          <a:blip r:embed="rId5"/>
          <a:srcRect/>
          <a:stretch>
            <a:fillRect/>
          </a:stretch>
        </p:blipFill>
        <p:spPr bwMode="auto">
          <a:xfrm>
            <a:off x="3132138" y="260350"/>
            <a:ext cx="2273300" cy="2663825"/>
          </a:xfrm>
          <a:prstGeom prst="rect">
            <a:avLst/>
          </a:prstGeom>
          <a:noFill/>
          <a:ln w="9525">
            <a:noFill/>
            <a:miter lim="800000"/>
            <a:headEnd/>
            <a:tailEnd/>
          </a:ln>
        </p:spPr>
      </p:pic>
      <p:pic>
        <p:nvPicPr>
          <p:cNvPr id="251909" name="Picture 17" descr="3%20Fat%20Stars"/>
          <p:cNvPicPr>
            <a:picLocks noChangeAspect="1" noChangeArrowheads="1"/>
          </p:cNvPicPr>
          <p:nvPr/>
        </p:nvPicPr>
        <p:blipFill>
          <a:blip r:embed="rId6"/>
          <a:srcRect/>
          <a:stretch>
            <a:fillRect/>
          </a:stretch>
        </p:blipFill>
        <p:spPr bwMode="auto">
          <a:xfrm>
            <a:off x="468313" y="3284538"/>
            <a:ext cx="2520950" cy="3240087"/>
          </a:xfrm>
          <a:prstGeom prst="rect">
            <a:avLst/>
          </a:prstGeom>
          <a:noFill/>
          <a:ln w="9525">
            <a:noFill/>
            <a:miter lim="800000"/>
            <a:headEnd/>
            <a:tailEnd/>
          </a:ln>
        </p:spPr>
      </p:pic>
      <p:pic>
        <p:nvPicPr>
          <p:cNvPr id="251910" name="Picture 18" descr="6%20Fat%20Stars"/>
          <p:cNvPicPr>
            <a:picLocks noChangeAspect="1" noChangeArrowheads="1"/>
          </p:cNvPicPr>
          <p:nvPr/>
        </p:nvPicPr>
        <p:blipFill>
          <a:blip r:embed="rId7"/>
          <a:srcRect/>
          <a:stretch>
            <a:fillRect/>
          </a:stretch>
        </p:blipFill>
        <p:spPr bwMode="auto">
          <a:xfrm>
            <a:off x="3276600" y="3429000"/>
            <a:ext cx="2671763" cy="3068638"/>
          </a:xfrm>
          <a:prstGeom prst="rect">
            <a:avLst/>
          </a:prstGeom>
          <a:noFill/>
          <a:ln w="9525">
            <a:noFill/>
            <a:miter lim="800000"/>
            <a:headEnd/>
            <a:tailEnd/>
          </a:ln>
        </p:spPr>
      </p:pic>
      <p:sp>
        <p:nvSpPr>
          <p:cNvPr id="251911" name="Text Box 19"/>
          <p:cNvSpPr txBox="1">
            <a:spLocks noChangeArrowheads="1"/>
          </p:cNvSpPr>
          <p:nvPr/>
        </p:nvSpPr>
        <p:spPr bwMode="auto">
          <a:xfrm>
            <a:off x="6429375" y="3000375"/>
            <a:ext cx="2087563" cy="10064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500" i="1"/>
              <a:t>On the left, is the person in real life- on the right , is a manipulated version</a:t>
            </a:r>
          </a:p>
        </p:txBody>
      </p:sp>
      <p:sp>
        <p:nvSpPr>
          <p:cNvPr id="251912" name="TextBox 12"/>
          <p:cNvSpPr txBox="1">
            <a:spLocks noChangeArrowheads="1"/>
          </p:cNvSpPr>
          <p:nvPr/>
        </p:nvSpPr>
        <p:spPr bwMode="auto">
          <a:xfrm>
            <a:off x="6143625" y="4071938"/>
            <a:ext cx="2357438" cy="1463675"/>
          </a:xfrm>
          <a:prstGeom prst="rect">
            <a:avLst/>
          </a:prstGeom>
          <a:noFill/>
          <a:ln w="9525">
            <a:noFill/>
            <a:miter lim="800000"/>
            <a:headEnd/>
            <a:tailEnd/>
          </a:ln>
        </p:spPr>
        <p:txBody>
          <a:bodyPr>
            <a:prstTxWarp prst="textNoShape">
              <a:avLst/>
            </a:prstTxWarp>
            <a:spAutoFit/>
          </a:bodyPr>
          <a:lstStyle/>
          <a:p>
            <a:pPr algn="ctr"/>
            <a:r>
              <a:rPr lang="en-US" sz="1500"/>
              <a:t>If people edit celebrities to an extent of humiliation- I believe they should not repost these recreated images on the internet </a:t>
            </a:r>
          </a:p>
        </p:txBody>
      </p:sp>
      <p:sp>
        <p:nvSpPr>
          <p:cNvPr id="251913"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1914"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1915" name="AutoShape 7">
            <a:hlinkClick r:id="rId8"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1916" name="AutoShape 19">
            <a:hlinkClick r:id="rId9"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3" name="Text Box 5"/>
          <p:cNvSpPr txBox="1">
            <a:spLocks noChangeArrowheads="1"/>
          </p:cNvSpPr>
          <p:nvPr/>
        </p:nvSpPr>
        <p:spPr bwMode="auto">
          <a:xfrm>
            <a:off x="323850" y="476250"/>
            <a:ext cx="82804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9.		Censorship</a:t>
            </a:r>
          </a:p>
        </p:txBody>
      </p:sp>
      <p:sp>
        <p:nvSpPr>
          <p:cNvPr id="253954" name="Rectangle 7"/>
          <p:cNvSpPr>
            <a:spLocks noChangeArrowheads="1"/>
          </p:cNvSpPr>
          <p:nvPr/>
        </p:nvSpPr>
        <p:spPr bwMode="auto">
          <a:xfrm>
            <a:off x="-3857625" y="2071688"/>
            <a:ext cx="4572000" cy="146526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800"/>
              <a:t> talk about laws of photography</a:t>
            </a:r>
          </a:p>
          <a:p>
            <a:pPr>
              <a:buFont typeface="Arial" pitchFamily="-72" charset="0"/>
              <a:buChar char="•"/>
            </a:pPr>
            <a:r>
              <a:rPr lang="en-US" sz="1800"/>
              <a:t>-fun</a:t>
            </a:r>
          </a:p>
          <a:p>
            <a:pPr>
              <a:buFont typeface="Arial" pitchFamily="-72" charset="0"/>
              <a:buChar char="•"/>
            </a:pPr>
            <a:r>
              <a:rPr lang="en-US" sz="1800"/>
              <a:t>Legal rights</a:t>
            </a:r>
          </a:p>
          <a:p>
            <a:pPr>
              <a:buFont typeface="Arial" pitchFamily="-72" charset="0"/>
              <a:buChar char="•"/>
            </a:pPr>
            <a:r>
              <a:rPr lang="en-US" sz="1800"/>
              <a:t>Give examples-</a:t>
            </a:r>
          </a:p>
          <a:p>
            <a:pPr>
              <a:buFont typeface="Arial" pitchFamily="-72" charset="0"/>
              <a:buChar char="•"/>
            </a:pPr>
            <a:r>
              <a:rPr lang="en-US" sz="1800"/>
              <a:t>Copyright laws</a:t>
            </a:r>
          </a:p>
        </p:txBody>
      </p:sp>
      <p:sp>
        <p:nvSpPr>
          <p:cNvPr id="253955" name="TextBox 8"/>
          <p:cNvSpPr txBox="1">
            <a:spLocks noChangeArrowheads="1"/>
          </p:cNvSpPr>
          <p:nvPr/>
        </p:nvSpPr>
        <p:spPr bwMode="auto">
          <a:xfrm>
            <a:off x="1071563" y="1357313"/>
            <a:ext cx="7786687" cy="4591050"/>
          </a:xfrm>
          <a:prstGeom prst="rect">
            <a:avLst/>
          </a:prstGeom>
          <a:noFill/>
          <a:ln w="9525">
            <a:noFill/>
            <a:miter lim="800000"/>
            <a:headEnd/>
            <a:tailEnd/>
          </a:ln>
        </p:spPr>
        <p:txBody>
          <a:bodyPr>
            <a:prstTxWarp prst="textNoShape">
              <a:avLst/>
            </a:prstTxWarp>
            <a:spAutoFit/>
          </a:bodyPr>
          <a:lstStyle/>
          <a:p>
            <a:r>
              <a:rPr lang="en-US" sz="1400" b="1"/>
              <a:t>The right to take a photo </a:t>
            </a:r>
            <a:r>
              <a:rPr lang="en-US" sz="1400"/>
              <a:t>is limited by government security and peoples privacy</a:t>
            </a:r>
          </a:p>
          <a:p>
            <a:r>
              <a:rPr lang="en-US" sz="1400" b="1"/>
              <a:t>The right to sell a photo  </a:t>
            </a:r>
            <a:r>
              <a:rPr lang="en-US" sz="1400"/>
              <a:t>is limited by the peoples privacy, publicity, copyright of artwork 		        and trademark</a:t>
            </a:r>
          </a:p>
          <a:p>
            <a:endParaRPr lang="en-US" sz="1400"/>
          </a:p>
          <a:p>
            <a:r>
              <a:rPr lang="en-US" sz="1400"/>
              <a:t>There are no general laws against taking photos. Photography is considered an artistic expression which, if anything, is protected not prohibited</a:t>
            </a:r>
          </a:p>
          <a:p>
            <a:endParaRPr lang="en-US" sz="1400"/>
          </a:p>
          <a:p>
            <a:r>
              <a:rPr lang="en-US" sz="1400"/>
              <a:t>The laws that do affect photographers are mostly about the subject of the photo, The laws are then defined to the subjects property and prevent you from “stealing” what is valuable to someone else</a:t>
            </a:r>
          </a:p>
          <a:p>
            <a:endParaRPr lang="en-US" sz="1400"/>
          </a:p>
          <a:p>
            <a:r>
              <a:rPr lang="en-US" sz="1400"/>
              <a:t>There are many things that can be photographed such as:</a:t>
            </a:r>
          </a:p>
          <a:p>
            <a:r>
              <a:rPr lang="en-US" sz="1400"/>
              <a:t>People, children, celebrities, Law Enforcement Officers, Accidents, fires, crimes, businesses, public property, airports, bridges, infrastructure, transportation, houses, residents and public art but there are some consequences to this and some rules you have to abide by.</a:t>
            </a:r>
          </a:p>
          <a:p>
            <a:endParaRPr lang="en-US" sz="1400"/>
          </a:p>
          <a:p>
            <a:r>
              <a:rPr lang="en-US" sz="1400"/>
              <a:t>“Copyright” is “the right to copy”. This right is a legal construct. Without copyright people would be able to copy your art and claim it as their own- and even get payment for it. If someone </a:t>
            </a:r>
          </a:p>
          <a:p>
            <a:r>
              <a:rPr lang="en-US" sz="1400"/>
              <a:t>wants to use your work, they have to get your permission</a:t>
            </a:r>
          </a:p>
          <a:p>
            <a:endParaRPr lang="en-US" sz="1500"/>
          </a:p>
          <a:p>
            <a:pPr>
              <a:buFont typeface="Arial" pitchFamily="-72" charset="0"/>
              <a:buChar char="•"/>
            </a:pPr>
            <a:endParaRPr lang="en-US" sz="1500"/>
          </a:p>
        </p:txBody>
      </p:sp>
      <p:pic>
        <p:nvPicPr>
          <p:cNvPr id="32781" name="Picture 13" descr="http://tbn0.google.com/images?q=tbn:GXjZvrWswxe3fM:http://www.physci.mc.maricopa.edu/Geology/FieldTrips/ColoradoRiver/2004Summer/ColoradoRiver_2004Summer_Images_640/CR_Leighty_052904_3672_Mile0040_NavajoBridges.JPG">
            <a:hlinkClick r:id="rId3"/>
          </p:cNvPr>
          <p:cNvPicPr>
            <a:picLocks noChangeAspect="1" noChangeArrowheads="1"/>
          </p:cNvPicPr>
          <p:nvPr/>
        </p:nvPicPr>
        <p:blipFill>
          <a:blip r:embed="rId4" cstate="print"/>
          <a:srcRect/>
          <a:stretch>
            <a:fillRect/>
          </a:stretch>
        </p:blipFill>
        <p:spPr bwMode="auto">
          <a:xfrm>
            <a:off x="6929454" y="285728"/>
            <a:ext cx="1590677" cy="1195912"/>
          </a:xfrm>
          <a:prstGeom prst="rect">
            <a:avLst/>
          </a:prstGeom>
          <a:ln>
            <a:noFill/>
          </a:ln>
          <a:effectLst>
            <a:softEdge rad="112500"/>
          </a:effectLst>
        </p:spPr>
      </p:pic>
      <p:pic>
        <p:nvPicPr>
          <p:cNvPr id="32783" name="Picture 15" descr="http://tbn0.google.com/images?q=tbn:Lt-SjQfL6TZTrM:http://www.uku.fi/~dlaakson/Shanty%2520being%2520burned%2520down.jpg">
            <a:hlinkClick r:id="rId5"/>
          </p:cNvPr>
          <p:cNvPicPr>
            <a:picLocks noChangeAspect="1" noChangeArrowheads="1"/>
          </p:cNvPicPr>
          <p:nvPr/>
        </p:nvPicPr>
        <p:blipFill>
          <a:blip r:embed="rId6" cstate="print"/>
          <a:srcRect/>
          <a:stretch>
            <a:fillRect/>
          </a:stretch>
        </p:blipFill>
        <p:spPr bwMode="auto">
          <a:xfrm>
            <a:off x="214282" y="5235562"/>
            <a:ext cx="1000132" cy="1622438"/>
          </a:xfrm>
          <a:prstGeom prst="rect">
            <a:avLst/>
          </a:prstGeom>
          <a:ln>
            <a:noFill/>
          </a:ln>
          <a:effectLst>
            <a:softEdge rad="112500"/>
          </a:effectLst>
        </p:spPr>
      </p:pic>
      <p:pic>
        <p:nvPicPr>
          <p:cNvPr id="32785" name="Picture 17" descr="http://tbn0.google.com/images?q=tbn:X0wWgYbEBNPK2M:http://www.wcp-nm.com/osc/catalog/images/Copyright_Symbol.gif">
            <a:hlinkClick r:id="rId7"/>
          </p:cNvPr>
          <p:cNvPicPr>
            <a:picLocks noChangeAspect="1" noChangeArrowheads="1"/>
          </p:cNvPicPr>
          <p:nvPr/>
        </p:nvPicPr>
        <p:blipFill>
          <a:blip r:embed="rId8" cstate="print"/>
          <a:srcRect/>
          <a:stretch>
            <a:fillRect/>
          </a:stretch>
        </p:blipFill>
        <p:spPr bwMode="auto">
          <a:xfrm>
            <a:off x="3286116" y="5429264"/>
            <a:ext cx="1152526" cy="1152526"/>
          </a:xfrm>
          <a:prstGeom prst="rect">
            <a:avLst/>
          </a:prstGeom>
          <a:ln>
            <a:noFill/>
          </a:ln>
          <a:effectLst>
            <a:softEdge rad="112500"/>
          </a:effectLst>
        </p:spPr>
      </p:pic>
      <p:pic>
        <p:nvPicPr>
          <p:cNvPr id="32787" name="Picture 19" descr="http://tbn0.google.com/images?q=tbn:1Svq1Bmp4ZHGxM:http://sayersweb.com/ourpond/images/2004-05-25-pond02.jpg">
            <a:hlinkClick r:id="rId9"/>
          </p:cNvPr>
          <p:cNvPicPr>
            <a:picLocks noChangeAspect="1" noChangeArrowheads="1"/>
          </p:cNvPicPr>
          <p:nvPr/>
        </p:nvPicPr>
        <p:blipFill>
          <a:blip r:embed="rId10" cstate="print"/>
          <a:srcRect/>
          <a:stretch>
            <a:fillRect/>
          </a:stretch>
        </p:blipFill>
        <p:spPr bwMode="auto">
          <a:xfrm>
            <a:off x="1357289" y="5357827"/>
            <a:ext cx="1738413" cy="1290640"/>
          </a:xfrm>
          <a:prstGeom prst="rect">
            <a:avLst/>
          </a:prstGeom>
          <a:ln>
            <a:noFill/>
          </a:ln>
          <a:effectLst>
            <a:softEdge rad="112500"/>
          </a:effectLst>
        </p:spPr>
      </p:pic>
      <p:pic>
        <p:nvPicPr>
          <p:cNvPr id="32791" name="Picture 23" descr="http://tbn0.google.com/images?q=tbn:JCD9Sn3RNjeTjM:http://wirednewyork.com/skyscrapers/images/chrysler_empire_state_building_23march02.jpg">
            <a:hlinkClick r:id="rId11"/>
          </p:cNvPr>
          <p:cNvPicPr>
            <a:picLocks noChangeAspect="1" noChangeArrowheads="1"/>
          </p:cNvPicPr>
          <p:nvPr/>
        </p:nvPicPr>
        <p:blipFill>
          <a:blip r:embed="rId12" cstate="print"/>
          <a:srcRect/>
          <a:stretch>
            <a:fillRect/>
          </a:stretch>
        </p:blipFill>
        <p:spPr bwMode="auto">
          <a:xfrm>
            <a:off x="142844" y="2857496"/>
            <a:ext cx="1019175" cy="1362075"/>
          </a:xfrm>
          <a:prstGeom prst="rect">
            <a:avLst/>
          </a:prstGeom>
          <a:ln>
            <a:noFill/>
          </a:ln>
          <a:effectLst>
            <a:softEdge rad="112500"/>
          </a:effectLst>
        </p:spPr>
      </p:pic>
      <p:pic>
        <p:nvPicPr>
          <p:cNvPr id="32793" name="Picture 25" descr="http://tbn0.google.com/images?q=tbn:Y5J4i2eVyOG1bM:http://beachshack.ai/images/9908/13.jpg">
            <a:hlinkClick r:id="rId13"/>
          </p:cNvPr>
          <p:cNvPicPr>
            <a:picLocks noChangeAspect="1" noChangeArrowheads="1"/>
          </p:cNvPicPr>
          <p:nvPr/>
        </p:nvPicPr>
        <p:blipFill>
          <a:blip r:embed="rId14" cstate="print"/>
          <a:srcRect/>
          <a:stretch>
            <a:fillRect/>
          </a:stretch>
        </p:blipFill>
        <p:spPr bwMode="auto">
          <a:xfrm>
            <a:off x="142844" y="928670"/>
            <a:ext cx="981075" cy="1304926"/>
          </a:xfrm>
          <a:prstGeom prst="rect">
            <a:avLst/>
          </a:prstGeom>
          <a:ln>
            <a:noFill/>
          </a:ln>
          <a:effectLst>
            <a:softEdge rad="112500"/>
          </a:effectLst>
        </p:spPr>
      </p:pic>
      <p:pic>
        <p:nvPicPr>
          <p:cNvPr id="32795" name="Picture 27" descr="http://tbn0.google.com/images?q=tbn:58Cdw330K8MtNM:http://www.ccm.edu/library/OLD%2520WEB/library_image.jpg">
            <a:hlinkClick r:id="rId15"/>
          </p:cNvPr>
          <p:cNvPicPr>
            <a:picLocks noChangeAspect="1" noChangeArrowheads="1"/>
          </p:cNvPicPr>
          <p:nvPr/>
        </p:nvPicPr>
        <p:blipFill>
          <a:blip r:embed="rId16" cstate="print"/>
          <a:srcRect/>
          <a:stretch>
            <a:fillRect/>
          </a:stretch>
        </p:blipFill>
        <p:spPr bwMode="auto">
          <a:xfrm>
            <a:off x="4572000" y="5572140"/>
            <a:ext cx="1428750" cy="952500"/>
          </a:xfrm>
          <a:prstGeom prst="rect">
            <a:avLst/>
          </a:prstGeom>
          <a:ln>
            <a:noFill/>
          </a:ln>
          <a:effectLst>
            <a:softEdge rad="112500"/>
          </a:effectLst>
        </p:spPr>
      </p:pic>
      <p:sp>
        <p:nvSpPr>
          <p:cNvPr id="253963" name="AutoShape 5">
            <a:hlinkClick r:id="" action="ppaction://hlinkshowjump?jump=nextslide" highlightClick="1"/>
          </p:cNvPr>
          <p:cNvSpPr>
            <a:spLocks noChangeAspect="1" noChangeArrowheads="1"/>
          </p:cNvSpPr>
          <p:nvPr/>
        </p:nvSpPr>
        <p:spPr bwMode="auto">
          <a:xfrm>
            <a:off x="8091488" y="5715000"/>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3964" name="AutoShape 6">
            <a:hlinkClick r:id="" action="ppaction://hlinkshowjump?jump=previousslide" highlightClick="1"/>
          </p:cNvPr>
          <p:cNvSpPr>
            <a:spLocks noChangeArrowheads="1"/>
          </p:cNvSpPr>
          <p:nvPr/>
        </p:nvSpPr>
        <p:spPr bwMode="auto">
          <a:xfrm>
            <a:off x="6062663" y="5715000"/>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3965" name="AutoShape 7">
            <a:hlinkClick r:id="rId17" action="ppaction://hlinksldjump" highlightClick="1"/>
          </p:cNvPr>
          <p:cNvSpPr>
            <a:spLocks noChangeArrowheads="1"/>
          </p:cNvSpPr>
          <p:nvPr/>
        </p:nvSpPr>
        <p:spPr bwMode="auto">
          <a:xfrm>
            <a:off x="7429500" y="5715000"/>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253966" name="AutoShape 19">
            <a:hlinkClick r:id="rId18" action="ppaction://hlinksldjump" highlightClick="1"/>
          </p:cNvPr>
          <p:cNvSpPr>
            <a:spLocks noChangeArrowheads="1"/>
          </p:cNvSpPr>
          <p:nvPr/>
        </p:nvSpPr>
        <p:spPr bwMode="auto">
          <a:xfrm>
            <a:off x="6781800" y="5715000"/>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00063"/>
            <a:ext cx="7467600" cy="488950"/>
          </a:xfrm>
        </p:spPr>
        <p:txBody>
          <a:bodyPr>
            <a:normAutofit fontScale="90000"/>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How easy photo tampering is:</a:t>
            </a:r>
            <a:b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br>
            <a:r>
              <a:rPr lang="en-US" b="1" dirty="0" smtClean="0">
                <a:solidFill>
                  <a:schemeClr val="accent1">
                    <a:lumMod val="75000"/>
                  </a:schemeClr>
                </a:solidFill>
                <a:effectLst>
                  <a:outerShdw blurRad="38100" dist="38100" dir="2700000" algn="tl">
                    <a:srgbClr val="000000">
                      <a:alpha val="43137"/>
                    </a:srgbClr>
                  </a:outerShdw>
                </a:effectLst>
                <a:ea typeface="+mj-ea"/>
                <a:cs typeface="+mj-cs"/>
              </a:rPr>
              <a:t>ONE face, many identity’s</a:t>
            </a:r>
            <a:endParaRPr lang="en-US" b="1" dirty="0">
              <a:solidFill>
                <a:schemeClr val="accent1">
                  <a:lumMod val="75000"/>
                </a:schemeClr>
              </a:solidFill>
              <a:effectLst>
                <a:outerShdw blurRad="38100" dist="38100" dir="2700000" algn="tl">
                  <a:srgbClr val="000000">
                    <a:alpha val="43137"/>
                  </a:srgbClr>
                </a:outerShdw>
              </a:effectLst>
              <a:ea typeface="+mj-ea"/>
              <a:cs typeface="+mj-cs"/>
            </a:endParaRPr>
          </a:p>
        </p:txBody>
      </p:sp>
      <p:pic>
        <p:nvPicPr>
          <p:cNvPr id="54274" name="Picture 2" descr="http://larrysface.com/larry1.jpg"/>
          <p:cNvPicPr>
            <a:picLocks noChangeAspect="1" noChangeArrowheads="1"/>
          </p:cNvPicPr>
          <p:nvPr/>
        </p:nvPicPr>
        <p:blipFill>
          <a:blip r:embed="rId3"/>
          <a:srcRect/>
          <a:stretch>
            <a:fillRect/>
          </a:stretch>
        </p:blipFill>
        <p:spPr bwMode="auto">
          <a:xfrm rot="21060917">
            <a:off x="290513" y="1500188"/>
            <a:ext cx="2908300" cy="2181225"/>
          </a:xfrm>
          <a:prstGeom prst="rect">
            <a:avLst/>
          </a:prstGeom>
          <a:noFill/>
          <a:ln w="57150">
            <a:solidFill>
              <a:schemeClr val="accent1">
                <a:lumMod val="60000"/>
                <a:lumOff val="40000"/>
              </a:schemeClr>
            </a:solidFill>
          </a:ln>
        </p:spPr>
      </p:pic>
      <p:pic>
        <p:nvPicPr>
          <p:cNvPr id="54276" name="Picture 4" descr="http://larrysface.com/LarryoftheRings2.jpg"/>
          <p:cNvPicPr>
            <a:picLocks noChangeAspect="1" noChangeArrowheads="1"/>
          </p:cNvPicPr>
          <p:nvPr/>
        </p:nvPicPr>
        <p:blipFill>
          <a:blip r:embed="rId4"/>
          <a:srcRect b="20430"/>
          <a:stretch>
            <a:fillRect/>
          </a:stretch>
        </p:blipFill>
        <p:spPr bwMode="auto">
          <a:xfrm rot="1407714">
            <a:off x="4138613" y="1116013"/>
            <a:ext cx="1747837" cy="2063750"/>
          </a:xfrm>
          <a:prstGeom prst="rect">
            <a:avLst/>
          </a:prstGeom>
          <a:noFill/>
          <a:ln w="38100">
            <a:solidFill>
              <a:schemeClr val="accent1">
                <a:lumMod val="50000"/>
              </a:schemeClr>
            </a:solidFill>
          </a:ln>
        </p:spPr>
      </p:pic>
      <p:pic>
        <p:nvPicPr>
          <p:cNvPr id="54278" name="Picture 6" descr="http://larrysface.com/Larrygoinpostal.jpg"/>
          <p:cNvPicPr>
            <a:picLocks noChangeAspect="1" noChangeArrowheads="1"/>
          </p:cNvPicPr>
          <p:nvPr/>
        </p:nvPicPr>
        <p:blipFill>
          <a:blip r:embed="rId5"/>
          <a:srcRect/>
          <a:stretch>
            <a:fillRect/>
          </a:stretch>
        </p:blipFill>
        <p:spPr bwMode="auto">
          <a:xfrm rot="20846815">
            <a:off x="6773863" y="663575"/>
            <a:ext cx="1809750" cy="2714625"/>
          </a:xfrm>
          <a:prstGeom prst="rect">
            <a:avLst/>
          </a:prstGeom>
          <a:noFill/>
          <a:ln w="57150">
            <a:solidFill>
              <a:schemeClr val="accent1">
                <a:lumMod val="75000"/>
              </a:schemeClr>
            </a:solidFill>
          </a:ln>
        </p:spPr>
      </p:pic>
      <p:cxnSp>
        <p:nvCxnSpPr>
          <p:cNvPr id="8" name="Straight Arrow Connector 7"/>
          <p:cNvCxnSpPr>
            <a:stCxn id="54274" idx="3"/>
            <a:endCxn id="54276" idx="1"/>
          </p:cNvCxnSpPr>
          <p:nvPr/>
        </p:nvCxnSpPr>
        <p:spPr>
          <a:xfrm flipV="1">
            <a:off x="3181350" y="1800225"/>
            <a:ext cx="1028700" cy="5635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4276" idx="3"/>
            <a:endCxn id="54278" idx="1"/>
          </p:cNvCxnSpPr>
          <p:nvPr/>
        </p:nvCxnSpPr>
        <p:spPr>
          <a:xfrm flipV="1">
            <a:off x="5813425" y="2217738"/>
            <a:ext cx="982663" cy="2778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2296" name="Picture 8" descr="http://larrysface.com/TimeMagLarry.jpg"/>
          <p:cNvPicPr>
            <a:picLocks noChangeAspect="1" noChangeArrowheads="1"/>
          </p:cNvPicPr>
          <p:nvPr/>
        </p:nvPicPr>
        <p:blipFill>
          <a:blip r:embed="rId6"/>
          <a:srcRect/>
          <a:stretch>
            <a:fillRect/>
          </a:stretch>
        </p:blipFill>
        <p:spPr bwMode="auto">
          <a:xfrm rot="2334618">
            <a:off x="6305550" y="4092575"/>
            <a:ext cx="1798638" cy="2371725"/>
          </a:xfrm>
          <a:prstGeom prst="rect">
            <a:avLst/>
          </a:prstGeom>
          <a:noFill/>
          <a:ln w="9525">
            <a:noFill/>
            <a:miter lim="800000"/>
            <a:headEnd/>
            <a:tailEnd/>
          </a:ln>
        </p:spPr>
      </p:pic>
      <p:pic>
        <p:nvPicPr>
          <p:cNvPr id="12297" name="Picture 10" descr="http://larrysface.com/larryyoga.jpg"/>
          <p:cNvPicPr>
            <a:picLocks noChangeAspect="1" noChangeArrowheads="1"/>
          </p:cNvPicPr>
          <p:nvPr/>
        </p:nvPicPr>
        <p:blipFill>
          <a:blip r:embed="rId7"/>
          <a:srcRect l="15121" t="999" r="7761"/>
          <a:stretch>
            <a:fillRect/>
          </a:stretch>
        </p:blipFill>
        <p:spPr bwMode="auto">
          <a:xfrm>
            <a:off x="3643313" y="4000500"/>
            <a:ext cx="2016125" cy="2609850"/>
          </a:xfrm>
          <a:prstGeom prst="rect">
            <a:avLst/>
          </a:prstGeom>
          <a:noFill/>
          <a:ln w="9525">
            <a:noFill/>
            <a:miter lim="800000"/>
            <a:headEnd/>
            <a:tailEnd/>
          </a:ln>
        </p:spPr>
      </p:pic>
      <p:cxnSp>
        <p:nvCxnSpPr>
          <p:cNvPr id="29" name="Straight Arrow Connector 28"/>
          <p:cNvCxnSpPr>
            <a:stCxn id="54278" idx="2"/>
            <a:endCxn id="54280" idx="0"/>
          </p:cNvCxnSpPr>
          <p:nvPr/>
        </p:nvCxnSpPr>
        <p:spPr>
          <a:xfrm rot="5400000">
            <a:off x="7457282" y="3839368"/>
            <a:ext cx="1009650" cy="2381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2299" name="Picture 14" descr="http://larrysface.com/larryshrek.jpg"/>
          <p:cNvPicPr>
            <a:picLocks noChangeAspect="1" noChangeArrowheads="1"/>
          </p:cNvPicPr>
          <p:nvPr/>
        </p:nvPicPr>
        <p:blipFill>
          <a:blip r:embed="rId8"/>
          <a:srcRect l="6148" t="1666" b="18333"/>
          <a:stretch>
            <a:fillRect/>
          </a:stretch>
        </p:blipFill>
        <p:spPr bwMode="auto">
          <a:xfrm rot="1688141">
            <a:off x="825500" y="4276725"/>
            <a:ext cx="2112963" cy="2214563"/>
          </a:xfrm>
          <a:prstGeom prst="rect">
            <a:avLst/>
          </a:prstGeom>
          <a:noFill/>
          <a:ln w="9525">
            <a:noFill/>
            <a:miter lim="800000"/>
            <a:headEnd/>
            <a:tailEnd/>
          </a:ln>
        </p:spPr>
      </p:pic>
      <p:cxnSp>
        <p:nvCxnSpPr>
          <p:cNvPr id="37" name="Straight Arrow Connector 36"/>
          <p:cNvCxnSpPr>
            <a:stCxn id="54280" idx="1"/>
            <a:endCxn id="54282" idx="3"/>
          </p:cNvCxnSpPr>
          <p:nvPr/>
        </p:nvCxnSpPr>
        <p:spPr>
          <a:xfrm rot="10800000" flipV="1">
            <a:off x="5659438" y="4714875"/>
            <a:ext cx="846137" cy="590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54282" idx="1"/>
            <a:endCxn id="54286" idx="3"/>
          </p:cNvCxnSpPr>
          <p:nvPr/>
        </p:nvCxnSpPr>
        <p:spPr>
          <a:xfrm rot="10800000" flipV="1">
            <a:off x="2814638" y="5305425"/>
            <a:ext cx="828675" cy="5762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54274" idx="1"/>
            <a:endCxn id="54286" idx="1"/>
          </p:cNvCxnSpPr>
          <p:nvPr/>
        </p:nvCxnSpPr>
        <p:spPr>
          <a:xfrm rot="10800000" flipH="1" flipV="1">
            <a:off x="307975" y="2817813"/>
            <a:ext cx="642938" cy="20669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Action Button: Information 14">
            <a:hlinkClick r:id="rId9"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Action Button: Home 1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7" name="Action Button: Forward or Next 1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Action Button: Back or Previous 1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9" name="TextBox 18"/>
          <p:cNvSpPr txBox="1"/>
          <p:nvPr/>
        </p:nvSpPr>
        <p:spPr>
          <a:xfrm>
            <a:off x="1928813" y="3714750"/>
            <a:ext cx="3857625" cy="366713"/>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This is Larry</a:t>
            </a:r>
          </a:p>
        </p:txBody>
      </p:sp>
      <p:sp>
        <p:nvSpPr>
          <p:cNvPr id="22" name="TextBox 21"/>
          <p:cNvSpPr txBox="1"/>
          <p:nvPr/>
        </p:nvSpPr>
        <p:spPr>
          <a:xfrm>
            <a:off x="3643313" y="3357563"/>
            <a:ext cx="3000375" cy="641350"/>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He Got to star in Lord of the rings</a:t>
            </a:r>
          </a:p>
        </p:txBody>
      </p:sp>
      <p:sp>
        <p:nvSpPr>
          <p:cNvPr id="23" name="TextBox 22"/>
          <p:cNvSpPr txBox="1"/>
          <p:nvPr/>
        </p:nvSpPr>
        <p:spPr>
          <a:xfrm>
            <a:off x="4857750" y="3357563"/>
            <a:ext cx="3000375" cy="641350"/>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He got to be a postman for a day</a:t>
            </a:r>
          </a:p>
        </p:txBody>
      </p:sp>
      <p:sp>
        <p:nvSpPr>
          <p:cNvPr id="24" name="TextBox 23"/>
          <p:cNvSpPr txBox="1"/>
          <p:nvPr/>
        </p:nvSpPr>
        <p:spPr>
          <a:xfrm>
            <a:off x="5010150" y="3509963"/>
            <a:ext cx="3000375" cy="641350"/>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He EVEN WAS on the front cover of TIME!</a:t>
            </a:r>
          </a:p>
        </p:txBody>
      </p:sp>
      <p:sp>
        <p:nvSpPr>
          <p:cNvPr id="25" name="TextBox 24"/>
          <p:cNvSpPr txBox="1"/>
          <p:nvPr/>
        </p:nvSpPr>
        <p:spPr>
          <a:xfrm>
            <a:off x="3571875" y="3429000"/>
            <a:ext cx="3000375" cy="641350"/>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He Likes to do a little bit of yoga </a:t>
            </a:r>
            <a:r>
              <a:rPr lang="en-US" sz="1800" b="1" dirty="0" err="1">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occasionaly</a:t>
            </a:r>
            <a:endPar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endParaRPr>
          </a:p>
        </p:txBody>
      </p:sp>
      <p:sp>
        <p:nvSpPr>
          <p:cNvPr id="26" name="TextBox 25"/>
          <p:cNvSpPr txBox="1"/>
          <p:nvPr/>
        </p:nvSpPr>
        <p:spPr>
          <a:xfrm>
            <a:off x="2071688" y="3643313"/>
            <a:ext cx="3000375" cy="366712"/>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HE WAS EVEN SHREK</a:t>
            </a:r>
          </a:p>
        </p:txBody>
      </p:sp>
      <p:sp>
        <p:nvSpPr>
          <p:cNvPr id="27" name="TextBox 26"/>
          <p:cNvSpPr txBox="1"/>
          <p:nvPr/>
        </p:nvSpPr>
        <p:spPr>
          <a:xfrm>
            <a:off x="285750" y="3143250"/>
            <a:ext cx="8858250" cy="823913"/>
          </a:xfrm>
          <a:prstGeom prst="rect">
            <a:avLst/>
          </a:prstGeom>
          <a:noFill/>
        </p:spPr>
        <p:txBody>
          <a:bodyPr>
            <a:spAutoFit/>
          </a:bodyPr>
          <a:lstStyle/>
          <a:p>
            <a:pPr>
              <a:defRPr/>
            </a:pPr>
            <a:r>
              <a:rPr lang="en-US" sz="4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BEING LARRY IS EASY!!!!!!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wedge">
                                      <p:cBhvr>
                                        <p:cTn id="7" dur="1000"/>
                                        <p:tgtEl>
                                          <p:spTgt spid="54274"/>
                                        </p:tgtEl>
                                      </p:cBhvr>
                                    </p:animEffect>
                                  </p:childTnLst>
                                </p:cTn>
                              </p:par>
                              <p:par>
                                <p:cTn id="8" presetID="7"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1000" fill="hold"/>
                                        <p:tgtEl>
                                          <p:spTgt spid="19"/>
                                        </p:tgtEl>
                                        <p:attrNameLst>
                                          <p:attrName>ppt_x</p:attrName>
                                        </p:attrNameLst>
                                      </p:cBhvr>
                                      <p:tavLst>
                                        <p:tav tm="0">
                                          <p:val>
                                            <p:strVal val="#ppt_x"/>
                                          </p:val>
                                        </p:tav>
                                        <p:tav tm="100000">
                                          <p:val>
                                            <p:strVal val="#ppt_x"/>
                                          </p:val>
                                        </p:tav>
                                      </p:tavLst>
                                    </p:anim>
                                    <p:anim calcmode="lin" valueType="num">
                                      <p:cBhvr additive="base">
                                        <p:cTn id="11" dur="1000" fill="hold"/>
                                        <p:tgtEl>
                                          <p:spTgt spid="19"/>
                                        </p:tgtEl>
                                        <p:attrNameLst>
                                          <p:attrName>ppt_y</p:attrName>
                                        </p:attrNameLst>
                                      </p:cBhvr>
                                      <p:tavLst>
                                        <p:tav tm="0">
                                          <p:val>
                                            <p:strVal val="1+#ppt_h/2"/>
                                          </p:val>
                                        </p:tav>
                                        <p:tav tm="100000">
                                          <p:val>
                                            <p:strVal val="#ppt_y"/>
                                          </p:val>
                                        </p:tav>
                                      </p:tavLst>
                                    </p:anim>
                                  </p:childTnLst>
                                </p:cTn>
                              </p:par>
                            </p:childTnLst>
                          </p:cTn>
                        </p:par>
                        <p:par>
                          <p:cTn id="12" fill="hold">
                            <p:stCondLst>
                              <p:cond delay="1000"/>
                            </p:stCondLst>
                            <p:childTnLst>
                              <p:par>
                                <p:cTn id="13" presetID="7" presetClass="exit" presetSubtype="4" fill="hold" grpId="1" nodeType="afterEffect">
                                  <p:stCondLst>
                                    <p:cond delay="1000"/>
                                  </p:stCondLst>
                                  <p:childTnLst>
                                    <p:anim calcmode="lin" valueType="num">
                                      <p:cBhvr additive="base">
                                        <p:cTn id="14" dur="1000"/>
                                        <p:tgtEl>
                                          <p:spTgt spid="19"/>
                                        </p:tgtEl>
                                        <p:attrNameLst>
                                          <p:attrName>ppt_x</p:attrName>
                                        </p:attrNameLst>
                                      </p:cBhvr>
                                      <p:tavLst>
                                        <p:tav tm="0">
                                          <p:val>
                                            <p:strVal val="ppt_x"/>
                                          </p:val>
                                        </p:tav>
                                        <p:tav tm="100000">
                                          <p:val>
                                            <p:strVal val="ppt_x"/>
                                          </p:val>
                                        </p:tav>
                                      </p:tavLst>
                                    </p:anim>
                                    <p:anim calcmode="lin" valueType="num">
                                      <p:cBhvr additive="base">
                                        <p:cTn id="15" dur="1000"/>
                                        <p:tgtEl>
                                          <p:spTgt spid="19"/>
                                        </p:tgtEl>
                                        <p:attrNameLst>
                                          <p:attrName>ppt_y</p:attrName>
                                        </p:attrNameLst>
                                      </p:cBhvr>
                                      <p:tavLst>
                                        <p:tav tm="0">
                                          <p:val>
                                            <p:strVal val="ppt_y"/>
                                          </p:val>
                                        </p:tav>
                                        <p:tav tm="100000">
                                          <p:val>
                                            <p:strVal val="1+ppt_h/2"/>
                                          </p:val>
                                        </p:tav>
                                      </p:tavLst>
                                    </p:anim>
                                    <p:set>
                                      <p:cBhvr>
                                        <p:cTn id="16" dur="1" fill="hold">
                                          <p:stCondLst>
                                            <p:cond delay="999"/>
                                          </p:stCondLst>
                                        </p:cTn>
                                        <p:tgtEl>
                                          <p:spTgt spid="19"/>
                                        </p:tgtEl>
                                        <p:attrNameLst>
                                          <p:attrName>style.visibility</p:attrName>
                                        </p:attrNameLst>
                                      </p:cBhvr>
                                      <p:to>
                                        <p:strVal val="hidden"/>
                                      </p:to>
                                    </p:set>
                                  </p:childTnLst>
                                </p:cTn>
                              </p:par>
                            </p:childTnLst>
                          </p:cTn>
                        </p:par>
                        <p:par>
                          <p:cTn id="17" fill="hold">
                            <p:stCondLst>
                              <p:cond delay="3000"/>
                            </p:stCondLst>
                            <p:childTnLst>
                              <p:par>
                                <p:cTn id="18" presetID="4" presetClass="entr" presetSubtype="16" fill="hold" nodeType="afterEffect">
                                  <p:stCondLst>
                                    <p:cond delay="0"/>
                                  </p:stCondLst>
                                  <p:childTnLst>
                                    <p:set>
                                      <p:cBhvr>
                                        <p:cTn id="19" dur="1" fill="hold">
                                          <p:stCondLst>
                                            <p:cond delay="0"/>
                                          </p:stCondLst>
                                        </p:cTn>
                                        <p:tgtEl>
                                          <p:spTgt spid="54276"/>
                                        </p:tgtEl>
                                        <p:attrNameLst>
                                          <p:attrName>style.visibility</p:attrName>
                                        </p:attrNameLst>
                                      </p:cBhvr>
                                      <p:to>
                                        <p:strVal val="visible"/>
                                      </p:to>
                                    </p:set>
                                    <p:animEffect transition="in" filter="box(in)">
                                      <p:cBhvr>
                                        <p:cTn id="20" dur="1000"/>
                                        <p:tgtEl>
                                          <p:spTgt spid="54276"/>
                                        </p:tgtEl>
                                      </p:cBhvr>
                                    </p:animEffect>
                                  </p:childTnLst>
                                </p:cTn>
                              </p:par>
                              <p:par>
                                <p:cTn id="21" presetID="7"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7" presetClass="exit" presetSubtype="4" fill="hold" grpId="1" nodeType="afterEffect">
                                  <p:stCondLst>
                                    <p:cond delay="1000"/>
                                  </p:stCondLst>
                                  <p:childTnLst>
                                    <p:anim calcmode="lin" valueType="num">
                                      <p:cBhvr additive="base">
                                        <p:cTn id="27" dur="1000"/>
                                        <p:tgtEl>
                                          <p:spTgt spid="22"/>
                                        </p:tgtEl>
                                        <p:attrNameLst>
                                          <p:attrName>ppt_x</p:attrName>
                                        </p:attrNameLst>
                                      </p:cBhvr>
                                      <p:tavLst>
                                        <p:tav tm="0">
                                          <p:val>
                                            <p:strVal val="ppt_x"/>
                                          </p:val>
                                        </p:tav>
                                        <p:tav tm="100000">
                                          <p:val>
                                            <p:strVal val="ppt_x"/>
                                          </p:val>
                                        </p:tav>
                                      </p:tavLst>
                                    </p:anim>
                                    <p:anim calcmode="lin" valueType="num">
                                      <p:cBhvr additive="base">
                                        <p:cTn id="28" dur="1000"/>
                                        <p:tgtEl>
                                          <p:spTgt spid="22"/>
                                        </p:tgtEl>
                                        <p:attrNameLst>
                                          <p:attrName>ppt_y</p:attrName>
                                        </p:attrNameLst>
                                      </p:cBhvr>
                                      <p:tavLst>
                                        <p:tav tm="0">
                                          <p:val>
                                            <p:strVal val="ppt_y"/>
                                          </p:val>
                                        </p:tav>
                                        <p:tav tm="100000">
                                          <p:val>
                                            <p:strVal val="1+ppt_h/2"/>
                                          </p:val>
                                        </p:tav>
                                      </p:tavLst>
                                    </p:anim>
                                    <p:set>
                                      <p:cBhvr>
                                        <p:cTn id="29" dur="1" fill="hold">
                                          <p:stCondLst>
                                            <p:cond delay="999"/>
                                          </p:stCondLst>
                                        </p:cTn>
                                        <p:tgtEl>
                                          <p:spTgt spid="22"/>
                                        </p:tgtEl>
                                        <p:attrNameLst>
                                          <p:attrName>style.visibility</p:attrName>
                                        </p:attrNameLst>
                                      </p:cBhvr>
                                      <p:to>
                                        <p:strVal val="hidden"/>
                                      </p:to>
                                    </p:set>
                                  </p:childTnLst>
                                </p:cTn>
                              </p:par>
                            </p:childTnLst>
                          </p:cTn>
                        </p:par>
                        <p:par>
                          <p:cTn id="30" fill="hold">
                            <p:stCondLst>
                              <p:cond delay="6000"/>
                            </p:stCondLst>
                            <p:childTnLst>
                              <p:par>
                                <p:cTn id="31" presetID="5" presetClass="entr" presetSubtype="10" fill="hold" nodeType="afterEffect">
                                  <p:stCondLst>
                                    <p:cond delay="0"/>
                                  </p:stCondLst>
                                  <p:childTnLst>
                                    <p:set>
                                      <p:cBhvr>
                                        <p:cTn id="32" dur="1" fill="hold">
                                          <p:stCondLst>
                                            <p:cond delay="0"/>
                                          </p:stCondLst>
                                        </p:cTn>
                                        <p:tgtEl>
                                          <p:spTgt spid="54278"/>
                                        </p:tgtEl>
                                        <p:attrNameLst>
                                          <p:attrName>style.visibility</p:attrName>
                                        </p:attrNameLst>
                                      </p:cBhvr>
                                      <p:to>
                                        <p:strVal val="visible"/>
                                      </p:to>
                                    </p:set>
                                    <p:animEffect transition="in" filter="checkerboard(across)">
                                      <p:cBhvr>
                                        <p:cTn id="33" dur="1000"/>
                                        <p:tgtEl>
                                          <p:spTgt spid="54278"/>
                                        </p:tgtEl>
                                      </p:cBhvr>
                                    </p:animEffect>
                                  </p:childTnLst>
                                </p:cTn>
                              </p:par>
                              <p:par>
                                <p:cTn id="34" presetID="7"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ppt_x"/>
                                          </p:val>
                                        </p:tav>
                                        <p:tav tm="100000">
                                          <p:val>
                                            <p:strVal val="#ppt_x"/>
                                          </p:val>
                                        </p:tav>
                                      </p:tavLst>
                                    </p:anim>
                                    <p:anim calcmode="lin" valueType="num">
                                      <p:cBhvr additive="base">
                                        <p:cTn id="37" dur="100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7000"/>
                            </p:stCondLst>
                            <p:childTnLst>
                              <p:par>
                                <p:cTn id="39" presetID="7" presetClass="exit" presetSubtype="4" fill="hold" grpId="1" nodeType="afterEffect">
                                  <p:stCondLst>
                                    <p:cond delay="1000"/>
                                  </p:stCondLst>
                                  <p:childTnLst>
                                    <p:anim calcmode="lin" valueType="num">
                                      <p:cBhvr additive="base">
                                        <p:cTn id="40" dur="1000"/>
                                        <p:tgtEl>
                                          <p:spTgt spid="23"/>
                                        </p:tgtEl>
                                        <p:attrNameLst>
                                          <p:attrName>ppt_x</p:attrName>
                                        </p:attrNameLst>
                                      </p:cBhvr>
                                      <p:tavLst>
                                        <p:tav tm="0">
                                          <p:val>
                                            <p:strVal val="ppt_x"/>
                                          </p:val>
                                        </p:tav>
                                        <p:tav tm="100000">
                                          <p:val>
                                            <p:strVal val="ppt_x"/>
                                          </p:val>
                                        </p:tav>
                                      </p:tavLst>
                                    </p:anim>
                                    <p:anim calcmode="lin" valueType="num">
                                      <p:cBhvr additive="base">
                                        <p:cTn id="41" dur="1000"/>
                                        <p:tgtEl>
                                          <p:spTgt spid="23"/>
                                        </p:tgtEl>
                                        <p:attrNameLst>
                                          <p:attrName>ppt_y</p:attrName>
                                        </p:attrNameLst>
                                      </p:cBhvr>
                                      <p:tavLst>
                                        <p:tav tm="0">
                                          <p:val>
                                            <p:strVal val="ppt_y"/>
                                          </p:val>
                                        </p:tav>
                                        <p:tav tm="100000">
                                          <p:val>
                                            <p:strVal val="1+ppt_h/2"/>
                                          </p:val>
                                        </p:tav>
                                      </p:tavLst>
                                    </p:anim>
                                    <p:set>
                                      <p:cBhvr>
                                        <p:cTn id="42" dur="1" fill="hold">
                                          <p:stCondLst>
                                            <p:cond delay="999"/>
                                          </p:stCondLst>
                                        </p:cTn>
                                        <p:tgtEl>
                                          <p:spTgt spid="23"/>
                                        </p:tgtEl>
                                        <p:attrNameLst>
                                          <p:attrName>style.visibility</p:attrName>
                                        </p:attrNameLst>
                                      </p:cBhvr>
                                      <p:to>
                                        <p:strVal val="hidden"/>
                                      </p:to>
                                    </p:set>
                                  </p:childTnLst>
                                </p:cTn>
                              </p:par>
                            </p:childTnLst>
                          </p:cTn>
                        </p:par>
                        <p:par>
                          <p:cTn id="43" fill="hold">
                            <p:stCondLst>
                              <p:cond delay="9000"/>
                            </p:stCondLst>
                            <p:childTnLst>
                              <p:par>
                                <p:cTn id="44" presetID="8" presetClass="entr" presetSubtype="16" fill="hold" nodeType="afterEffect">
                                  <p:stCondLst>
                                    <p:cond delay="0"/>
                                  </p:stCondLst>
                                  <p:childTnLst>
                                    <p:set>
                                      <p:cBhvr>
                                        <p:cTn id="45" dur="1" fill="hold">
                                          <p:stCondLst>
                                            <p:cond delay="0"/>
                                          </p:stCondLst>
                                        </p:cTn>
                                        <p:tgtEl>
                                          <p:spTgt spid="12296"/>
                                        </p:tgtEl>
                                        <p:attrNameLst>
                                          <p:attrName>style.visibility</p:attrName>
                                        </p:attrNameLst>
                                      </p:cBhvr>
                                      <p:to>
                                        <p:strVal val="visible"/>
                                      </p:to>
                                    </p:set>
                                    <p:animEffect transition="in" filter="diamond(in)">
                                      <p:cBhvr>
                                        <p:cTn id="46" dur="1000"/>
                                        <p:tgtEl>
                                          <p:spTgt spid="12296"/>
                                        </p:tgtEl>
                                      </p:cBhvr>
                                    </p:animEffect>
                                  </p:childTnLst>
                                </p:cTn>
                              </p:par>
                              <p:par>
                                <p:cTn id="47" presetID="7" presetClass="entr" presetSubtype="4"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1000" fill="hold"/>
                                        <p:tgtEl>
                                          <p:spTgt spid="24"/>
                                        </p:tgtEl>
                                        <p:attrNameLst>
                                          <p:attrName>ppt_x</p:attrName>
                                        </p:attrNameLst>
                                      </p:cBhvr>
                                      <p:tavLst>
                                        <p:tav tm="0">
                                          <p:val>
                                            <p:strVal val="#ppt_x"/>
                                          </p:val>
                                        </p:tav>
                                        <p:tav tm="100000">
                                          <p:val>
                                            <p:strVal val="#ppt_x"/>
                                          </p:val>
                                        </p:tav>
                                      </p:tavLst>
                                    </p:anim>
                                    <p:anim calcmode="lin" valueType="num">
                                      <p:cBhvr additive="base">
                                        <p:cTn id="50" dur="1000" fill="hold"/>
                                        <p:tgtEl>
                                          <p:spTgt spid="24"/>
                                        </p:tgtEl>
                                        <p:attrNameLst>
                                          <p:attrName>ppt_y</p:attrName>
                                        </p:attrNameLst>
                                      </p:cBhvr>
                                      <p:tavLst>
                                        <p:tav tm="0">
                                          <p:val>
                                            <p:strVal val="1+#ppt_h/2"/>
                                          </p:val>
                                        </p:tav>
                                        <p:tav tm="100000">
                                          <p:val>
                                            <p:strVal val="#ppt_y"/>
                                          </p:val>
                                        </p:tav>
                                      </p:tavLst>
                                    </p:anim>
                                  </p:childTnLst>
                                </p:cTn>
                              </p:par>
                            </p:childTnLst>
                          </p:cTn>
                        </p:par>
                        <p:par>
                          <p:cTn id="51" fill="hold">
                            <p:stCondLst>
                              <p:cond delay="10000"/>
                            </p:stCondLst>
                            <p:childTnLst>
                              <p:par>
                                <p:cTn id="52" presetID="7" presetClass="exit" presetSubtype="4" fill="hold" grpId="1" nodeType="afterEffect">
                                  <p:stCondLst>
                                    <p:cond delay="1000"/>
                                  </p:stCondLst>
                                  <p:childTnLst>
                                    <p:anim calcmode="lin" valueType="num">
                                      <p:cBhvr additive="base">
                                        <p:cTn id="53" dur="1000"/>
                                        <p:tgtEl>
                                          <p:spTgt spid="24"/>
                                        </p:tgtEl>
                                        <p:attrNameLst>
                                          <p:attrName>ppt_x</p:attrName>
                                        </p:attrNameLst>
                                      </p:cBhvr>
                                      <p:tavLst>
                                        <p:tav tm="0">
                                          <p:val>
                                            <p:strVal val="ppt_x"/>
                                          </p:val>
                                        </p:tav>
                                        <p:tav tm="100000">
                                          <p:val>
                                            <p:strVal val="ppt_x"/>
                                          </p:val>
                                        </p:tav>
                                      </p:tavLst>
                                    </p:anim>
                                    <p:anim calcmode="lin" valueType="num">
                                      <p:cBhvr additive="base">
                                        <p:cTn id="54" dur="1000"/>
                                        <p:tgtEl>
                                          <p:spTgt spid="24"/>
                                        </p:tgtEl>
                                        <p:attrNameLst>
                                          <p:attrName>ppt_y</p:attrName>
                                        </p:attrNameLst>
                                      </p:cBhvr>
                                      <p:tavLst>
                                        <p:tav tm="0">
                                          <p:val>
                                            <p:strVal val="ppt_y"/>
                                          </p:val>
                                        </p:tav>
                                        <p:tav tm="100000">
                                          <p:val>
                                            <p:strVal val="1+ppt_h/2"/>
                                          </p:val>
                                        </p:tav>
                                      </p:tavLst>
                                    </p:anim>
                                    <p:set>
                                      <p:cBhvr>
                                        <p:cTn id="55" dur="1" fill="hold">
                                          <p:stCondLst>
                                            <p:cond delay="999"/>
                                          </p:stCondLst>
                                        </p:cTn>
                                        <p:tgtEl>
                                          <p:spTgt spid="24"/>
                                        </p:tgtEl>
                                        <p:attrNameLst>
                                          <p:attrName>style.visibility</p:attrName>
                                        </p:attrNameLst>
                                      </p:cBhvr>
                                      <p:to>
                                        <p:strVal val="hidden"/>
                                      </p:to>
                                    </p:set>
                                  </p:childTnLst>
                                </p:cTn>
                              </p:par>
                            </p:childTnLst>
                          </p:cTn>
                        </p:par>
                        <p:par>
                          <p:cTn id="56" fill="hold">
                            <p:stCondLst>
                              <p:cond delay="12000"/>
                            </p:stCondLst>
                            <p:childTnLst>
                              <p:par>
                                <p:cTn id="57" presetID="20" presetClass="entr" presetSubtype="0" fill="hold" nodeType="afterEffect">
                                  <p:stCondLst>
                                    <p:cond delay="0"/>
                                  </p:stCondLst>
                                  <p:childTnLst>
                                    <p:set>
                                      <p:cBhvr>
                                        <p:cTn id="58" dur="1" fill="hold">
                                          <p:stCondLst>
                                            <p:cond delay="0"/>
                                          </p:stCondLst>
                                        </p:cTn>
                                        <p:tgtEl>
                                          <p:spTgt spid="12297"/>
                                        </p:tgtEl>
                                        <p:attrNameLst>
                                          <p:attrName>style.visibility</p:attrName>
                                        </p:attrNameLst>
                                      </p:cBhvr>
                                      <p:to>
                                        <p:strVal val="visible"/>
                                      </p:to>
                                    </p:set>
                                    <p:animEffect transition="in" filter="wedge">
                                      <p:cBhvr>
                                        <p:cTn id="59" dur="1000"/>
                                        <p:tgtEl>
                                          <p:spTgt spid="12297"/>
                                        </p:tgtEl>
                                      </p:cBhvr>
                                    </p:animEffect>
                                  </p:childTnLst>
                                </p:cTn>
                              </p:par>
                              <p:par>
                                <p:cTn id="60" presetID="7" presetClass="entr" presetSubtype="4"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1000" fill="hold"/>
                                        <p:tgtEl>
                                          <p:spTgt spid="25"/>
                                        </p:tgtEl>
                                        <p:attrNameLst>
                                          <p:attrName>ppt_x</p:attrName>
                                        </p:attrNameLst>
                                      </p:cBhvr>
                                      <p:tavLst>
                                        <p:tav tm="0">
                                          <p:val>
                                            <p:strVal val="#ppt_x"/>
                                          </p:val>
                                        </p:tav>
                                        <p:tav tm="100000">
                                          <p:val>
                                            <p:strVal val="#ppt_x"/>
                                          </p:val>
                                        </p:tav>
                                      </p:tavLst>
                                    </p:anim>
                                    <p:anim calcmode="lin" valueType="num">
                                      <p:cBhvr additive="base">
                                        <p:cTn id="63" dur="1000" fill="hold"/>
                                        <p:tgtEl>
                                          <p:spTgt spid="25"/>
                                        </p:tgtEl>
                                        <p:attrNameLst>
                                          <p:attrName>ppt_y</p:attrName>
                                        </p:attrNameLst>
                                      </p:cBhvr>
                                      <p:tavLst>
                                        <p:tav tm="0">
                                          <p:val>
                                            <p:strVal val="1+#ppt_h/2"/>
                                          </p:val>
                                        </p:tav>
                                        <p:tav tm="100000">
                                          <p:val>
                                            <p:strVal val="#ppt_y"/>
                                          </p:val>
                                        </p:tav>
                                      </p:tavLst>
                                    </p:anim>
                                  </p:childTnLst>
                                </p:cTn>
                              </p:par>
                            </p:childTnLst>
                          </p:cTn>
                        </p:par>
                        <p:par>
                          <p:cTn id="64" fill="hold">
                            <p:stCondLst>
                              <p:cond delay="13000"/>
                            </p:stCondLst>
                            <p:childTnLst>
                              <p:par>
                                <p:cTn id="65" presetID="7" presetClass="exit" presetSubtype="4" fill="hold" grpId="1" nodeType="afterEffect">
                                  <p:stCondLst>
                                    <p:cond delay="1000"/>
                                  </p:stCondLst>
                                  <p:childTnLst>
                                    <p:anim calcmode="lin" valueType="num">
                                      <p:cBhvr additive="base">
                                        <p:cTn id="66" dur="1000"/>
                                        <p:tgtEl>
                                          <p:spTgt spid="25"/>
                                        </p:tgtEl>
                                        <p:attrNameLst>
                                          <p:attrName>ppt_x</p:attrName>
                                        </p:attrNameLst>
                                      </p:cBhvr>
                                      <p:tavLst>
                                        <p:tav tm="0">
                                          <p:val>
                                            <p:strVal val="ppt_x"/>
                                          </p:val>
                                        </p:tav>
                                        <p:tav tm="100000">
                                          <p:val>
                                            <p:strVal val="ppt_x"/>
                                          </p:val>
                                        </p:tav>
                                      </p:tavLst>
                                    </p:anim>
                                    <p:anim calcmode="lin" valueType="num">
                                      <p:cBhvr additive="base">
                                        <p:cTn id="67" dur="1000"/>
                                        <p:tgtEl>
                                          <p:spTgt spid="25"/>
                                        </p:tgtEl>
                                        <p:attrNameLst>
                                          <p:attrName>ppt_y</p:attrName>
                                        </p:attrNameLst>
                                      </p:cBhvr>
                                      <p:tavLst>
                                        <p:tav tm="0">
                                          <p:val>
                                            <p:strVal val="ppt_y"/>
                                          </p:val>
                                        </p:tav>
                                        <p:tav tm="100000">
                                          <p:val>
                                            <p:strVal val="1+ppt_h/2"/>
                                          </p:val>
                                        </p:tav>
                                      </p:tavLst>
                                    </p:anim>
                                    <p:set>
                                      <p:cBhvr>
                                        <p:cTn id="68" dur="1" fill="hold">
                                          <p:stCondLst>
                                            <p:cond delay="999"/>
                                          </p:stCondLst>
                                        </p:cTn>
                                        <p:tgtEl>
                                          <p:spTgt spid="25"/>
                                        </p:tgtEl>
                                        <p:attrNameLst>
                                          <p:attrName>style.visibility</p:attrName>
                                        </p:attrNameLst>
                                      </p:cBhvr>
                                      <p:to>
                                        <p:strVal val="hidden"/>
                                      </p:to>
                                    </p:set>
                                  </p:childTnLst>
                                </p:cTn>
                              </p:par>
                            </p:childTnLst>
                          </p:cTn>
                        </p:par>
                        <p:par>
                          <p:cTn id="69" fill="hold">
                            <p:stCondLst>
                              <p:cond delay="15000"/>
                            </p:stCondLst>
                            <p:childTnLst>
                              <p:par>
                                <p:cTn id="70" presetID="21" presetClass="entr" presetSubtype="4" fill="hold" nodeType="afterEffect">
                                  <p:stCondLst>
                                    <p:cond delay="0"/>
                                  </p:stCondLst>
                                  <p:childTnLst>
                                    <p:set>
                                      <p:cBhvr>
                                        <p:cTn id="71" dur="1" fill="hold">
                                          <p:stCondLst>
                                            <p:cond delay="0"/>
                                          </p:stCondLst>
                                        </p:cTn>
                                        <p:tgtEl>
                                          <p:spTgt spid="12299"/>
                                        </p:tgtEl>
                                        <p:attrNameLst>
                                          <p:attrName>style.visibility</p:attrName>
                                        </p:attrNameLst>
                                      </p:cBhvr>
                                      <p:to>
                                        <p:strVal val="visible"/>
                                      </p:to>
                                    </p:set>
                                    <p:animEffect transition="in" filter="wheel(4)">
                                      <p:cBhvr>
                                        <p:cTn id="72" dur="1000"/>
                                        <p:tgtEl>
                                          <p:spTgt spid="12299"/>
                                        </p:tgtEl>
                                      </p:cBhvr>
                                    </p:animEffect>
                                  </p:childTnLst>
                                </p:cTn>
                              </p:par>
                              <p:par>
                                <p:cTn id="73" presetID="7"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1000" fill="hold"/>
                                        <p:tgtEl>
                                          <p:spTgt spid="26"/>
                                        </p:tgtEl>
                                        <p:attrNameLst>
                                          <p:attrName>ppt_x</p:attrName>
                                        </p:attrNameLst>
                                      </p:cBhvr>
                                      <p:tavLst>
                                        <p:tav tm="0">
                                          <p:val>
                                            <p:strVal val="#ppt_x"/>
                                          </p:val>
                                        </p:tav>
                                        <p:tav tm="100000">
                                          <p:val>
                                            <p:strVal val="#ppt_x"/>
                                          </p:val>
                                        </p:tav>
                                      </p:tavLst>
                                    </p:anim>
                                    <p:anim calcmode="lin" valueType="num">
                                      <p:cBhvr additive="base">
                                        <p:cTn id="76" dur="1000" fill="hold"/>
                                        <p:tgtEl>
                                          <p:spTgt spid="26"/>
                                        </p:tgtEl>
                                        <p:attrNameLst>
                                          <p:attrName>ppt_y</p:attrName>
                                        </p:attrNameLst>
                                      </p:cBhvr>
                                      <p:tavLst>
                                        <p:tav tm="0">
                                          <p:val>
                                            <p:strVal val="1+#ppt_h/2"/>
                                          </p:val>
                                        </p:tav>
                                        <p:tav tm="100000">
                                          <p:val>
                                            <p:strVal val="#ppt_y"/>
                                          </p:val>
                                        </p:tav>
                                      </p:tavLst>
                                    </p:anim>
                                  </p:childTnLst>
                                </p:cTn>
                              </p:par>
                            </p:childTnLst>
                          </p:cTn>
                        </p:par>
                        <p:par>
                          <p:cTn id="77" fill="hold">
                            <p:stCondLst>
                              <p:cond delay="16000"/>
                            </p:stCondLst>
                            <p:childTnLst>
                              <p:par>
                                <p:cTn id="78" presetID="7" presetClass="exit" presetSubtype="4" fill="hold" grpId="1" nodeType="afterEffect">
                                  <p:stCondLst>
                                    <p:cond delay="1000"/>
                                  </p:stCondLst>
                                  <p:childTnLst>
                                    <p:anim calcmode="lin" valueType="num">
                                      <p:cBhvr additive="base">
                                        <p:cTn id="79" dur="1000"/>
                                        <p:tgtEl>
                                          <p:spTgt spid="26"/>
                                        </p:tgtEl>
                                        <p:attrNameLst>
                                          <p:attrName>ppt_x</p:attrName>
                                        </p:attrNameLst>
                                      </p:cBhvr>
                                      <p:tavLst>
                                        <p:tav tm="0">
                                          <p:val>
                                            <p:strVal val="ppt_x"/>
                                          </p:val>
                                        </p:tav>
                                        <p:tav tm="100000">
                                          <p:val>
                                            <p:strVal val="ppt_x"/>
                                          </p:val>
                                        </p:tav>
                                      </p:tavLst>
                                    </p:anim>
                                    <p:anim calcmode="lin" valueType="num">
                                      <p:cBhvr additive="base">
                                        <p:cTn id="80" dur="1000"/>
                                        <p:tgtEl>
                                          <p:spTgt spid="26"/>
                                        </p:tgtEl>
                                        <p:attrNameLst>
                                          <p:attrName>ppt_y</p:attrName>
                                        </p:attrNameLst>
                                      </p:cBhvr>
                                      <p:tavLst>
                                        <p:tav tm="0">
                                          <p:val>
                                            <p:strVal val="ppt_y"/>
                                          </p:val>
                                        </p:tav>
                                        <p:tav tm="100000">
                                          <p:val>
                                            <p:strVal val="1+ppt_h/2"/>
                                          </p:val>
                                        </p:tav>
                                      </p:tavLst>
                                    </p:anim>
                                    <p:set>
                                      <p:cBhvr>
                                        <p:cTn id="81" dur="1" fill="hold">
                                          <p:stCondLst>
                                            <p:cond delay="999"/>
                                          </p:stCondLst>
                                        </p:cTn>
                                        <p:tgtEl>
                                          <p:spTgt spid="26"/>
                                        </p:tgtEl>
                                        <p:attrNameLst>
                                          <p:attrName>style.visibility</p:attrName>
                                        </p:attrNameLst>
                                      </p:cBhvr>
                                      <p:to>
                                        <p:strVal val="hidden"/>
                                      </p:to>
                                    </p:set>
                                  </p:childTnLst>
                                </p:cTn>
                              </p:par>
                              <p:par>
                                <p:cTn id="82" presetID="7" presetClass="entr" presetSubtype="4" fill="hold" grpId="0"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additive="base">
                                        <p:cTn id="84" dur="1000" fill="hold"/>
                                        <p:tgtEl>
                                          <p:spTgt spid="27"/>
                                        </p:tgtEl>
                                        <p:attrNameLst>
                                          <p:attrName>ppt_x</p:attrName>
                                        </p:attrNameLst>
                                      </p:cBhvr>
                                      <p:tavLst>
                                        <p:tav tm="0">
                                          <p:val>
                                            <p:strVal val="#ppt_x"/>
                                          </p:val>
                                        </p:tav>
                                        <p:tav tm="100000">
                                          <p:val>
                                            <p:strVal val="#ppt_x"/>
                                          </p:val>
                                        </p:tav>
                                      </p:tavLst>
                                    </p:anim>
                                    <p:anim calcmode="lin" valueType="num">
                                      <p:cBhvr additive="base">
                                        <p:cTn id="85" dur="1000" fill="hold"/>
                                        <p:tgtEl>
                                          <p:spTgt spid="27"/>
                                        </p:tgtEl>
                                        <p:attrNameLst>
                                          <p:attrName>ppt_y</p:attrName>
                                        </p:attrNameLst>
                                      </p:cBhvr>
                                      <p:tavLst>
                                        <p:tav tm="0">
                                          <p:val>
                                            <p:strVal val="1+#ppt_h/2"/>
                                          </p:val>
                                        </p:tav>
                                        <p:tav tm="100000">
                                          <p:val>
                                            <p:strVal val="#ppt_y"/>
                                          </p:val>
                                        </p:tav>
                                      </p:tavLst>
                                    </p:anim>
                                  </p:childTnLst>
                                </p:cTn>
                              </p:par>
                            </p:childTnLst>
                          </p:cTn>
                        </p:par>
                        <p:par>
                          <p:cTn id="86" fill="hold">
                            <p:stCondLst>
                              <p:cond delay="18000"/>
                            </p:stCondLst>
                            <p:childTnLst>
                              <p:par>
                                <p:cTn id="87" presetID="7" presetClass="exit" presetSubtype="4" fill="hold" grpId="1" nodeType="afterEffect">
                                  <p:stCondLst>
                                    <p:cond delay="10000"/>
                                  </p:stCondLst>
                                  <p:childTnLst>
                                    <p:anim calcmode="lin" valueType="num">
                                      <p:cBhvr additive="base">
                                        <p:cTn id="88" dur="1000"/>
                                        <p:tgtEl>
                                          <p:spTgt spid="27"/>
                                        </p:tgtEl>
                                        <p:attrNameLst>
                                          <p:attrName>ppt_x</p:attrName>
                                        </p:attrNameLst>
                                      </p:cBhvr>
                                      <p:tavLst>
                                        <p:tav tm="0">
                                          <p:val>
                                            <p:strVal val="ppt_x"/>
                                          </p:val>
                                        </p:tav>
                                        <p:tav tm="100000">
                                          <p:val>
                                            <p:strVal val="ppt_x"/>
                                          </p:val>
                                        </p:tav>
                                      </p:tavLst>
                                    </p:anim>
                                    <p:anim calcmode="lin" valueType="num">
                                      <p:cBhvr additive="base">
                                        <p:cTn id="89" dur="1000"/>
                                        <p:tgtEl>
                                          <p:spTgt spid="27"/>
                                        </p:tgtEl>
                                        <p:attrNameLst>
                                          <p:attrName>ppt_y</p:attrName>
                                        </p:attrNameLst>
                                      </p:cBhvr>
                                      <p:tavLst>
                                        <p:tav tm="0">
                                          <p:val>
                                            <p:strVal val="ppt_y"/>
                                          </p:val>
                                        </p:tav>
                                        <p:tav tm="100000">
                                          <p:val>
                                            <p:strVal val="1+ppt_h/2"/>
                                          </p:val>
                                        </p:tav>
                                      </p:tavLst>
                                    </p:anim>
                                    <p:set>
                                      <p:cBhvr>
                                        <p:cTn id="9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p:bldP spid="22" grpId="1"/>
      <p:bldP spid="23" grpId="0"/>
      <p:bldP spid="23" grpId="1"/>
      <p:bldP spid="24" grpId="0"/>
      <p:bldP spid="24" grpId="1"/>
      <p:bldP spid="25" grpId="0"/>
      <p:bldP spid="25" grpId="1"/>
      <p:bldP spid="26" grpId="0"/>
      <p:bldP spid="26" grpId="1"/>
      <p:bldP spid="27" grpId="0"/>
      <p:bldP spid="27" grpId="1"/>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3"/>
          <a:srcRect l="1172" t="5624" r="65430" b="19374"/>
          <a:stretch>
            <a:fillRect/>
          </a:stretch>
        </p:blipFill>
        <p:spPr bwMode="auto">
          <a:xfrm>
            <a:off x="285750" y="571500"/>
            <a:ext cx="4071938" cy="5715000"/>
          </a:xfrm>
          <a:prstGeom prst="rect">
            <a:avLst/>
          </a:prstGeom>
          <a:noFill/>
          <a:ln w="9525">
            <a:noFill/>
            <a:miter lim="800000"/>
            <a:headEnd/>
            <a:tailEnd/>
          </a:ln>
        </p:spPr>
      </p:pic>
      <p:pic>
        <p:nvPicPr>
          <p:cNvPr id="64516" name="Picture 4"/>
          <p:cNvPicPr>
            <a:picLocks noChangeAspect="1" noChangeArrowheads="1"/>
          </p:cNvPicPr>
          <p:nvPr/>
        </p:nvPicPr>
        <p:blipFill>
          <a:blip r:embed="rId4"/>
          <a:srcRect l="1172" t="5939" r="65430" b="19061"/>
          <a:stretch>
            <a:fillRect/>
          </a:stretch>
        </p:blipFill>
        <p:spPr bwMode="auto">
          <a:xfrm>
            <a:off x="285750" y="571500"/>
            <a:ext cx="4071938" cy="5715000"/>
          </a:xfrm>
          <a:prstGeom prst="rect">
            <a:avLst/>
          </a:prstGeom>
          <a:noFill/>
          <a:ln w="9525">
            <a:noFill/>
            <a:miter lim="800000"/>
            <a:headEnd/>
            <a:tailEnd/>
          </a:ln>
        </p:spPr>
      </p:pic>
      <p:pic>
        <p:nvPicPr>
          <p:cNvPr id="64518" name="Picture 6"/>
          <p:cNvPicPr>
            <a:picLocks noChangeAspect="1" noChangeArrowheads="1"/>
          </p:cNvPicPr>
          <p:nvPr/>
        </p:nvPicPr>
        <p:blipFill>
          <a:blip r:embed="rId5"/>
          <a:srcRect l="1367" t="5000" r="65234" b="19061"/>
          <a:stretch>
            <a:fillRect/>
          </a:stretch>
        </p:blipFill>
        <p:spPr bwMode="auto">
          <a:xfrm>
            <a:off x="4500563" y="500063"/>
            <a:ext cx="4071937" cy="5786437"/>
          </a:xfrm>
          <a:prstGeom prst="rect">
            <a:avLst/>
          </a:prstGeom>
          <a:noFill/>
          <a:ln w="9525">
            <a:noFill/>
            <a:miter lim="800000"/>
            <a:headEnd/>
            <a:tailEnd/>
          </a:ln>
        </p:spPr>
      </p:pic>
      <p:pic>
        <p:nvPicPr>
          <p:cNvPr id="64519" name="Picture 7"/>
          <p:cNvPicPr>
            <a:picLocks noChangeAspect="1" noChangeArrowheads="1"/>
          </p:cNvPicPr>
          <p:nvPr/>
        </p:nvPicPr>
        <p:blipFill>
          <a:blip r:embed="rId6"/>
          <a:srcRect l="1367" t="5939" r="65234" b="19061"/>
          <a:stretch>
            <a:fillRect/>
          </a:stretch>
        </p:blipFill>
        <p:spPr bwMode="auto">
          <a:xfrm>
            <a:off x="4500563" y="571500"/>
            <a:ext cx="4071937" cy="5715000"/>
          </a:xfrm>
          <a:prstGeom prst="rect">
            <a:avLst/>
          </a:prstGeom>
          <a:noFill/>
          <a:ln w="9525">
            <a:noFill/>
            <a:miter lim="800000"/>
            <a:headEnd/>
            <a:tailEnd/>
          </a:ln>
        </p:spPr>
      </p:pic>
      <p:pic>
        <p:nvPicPr>
          <p:cNvPr id="64521" name="Picture 9"/>
          <p:cNvPicPr>
            <a:picLocks noChangeAspect="1" noChangeArrowheads="1"/>
          </p:cNvPicPr>
          <p:nvPr/>
        </p:nvPicPr>
        <p:blipFill>
          <a:blip r:embed="rId7"/>
          <a:srcRect l="1172" t="5624" r="64844" b="19376"/>
          <a:stretch>
            <a:fillRect/>
          </a:stretch>
        </p:blipFill>
        <p:spPr bwMode="auto">
          <a:xfrm>
            <a:off x="285750" y="571500"/>
            <a:ext cx="4143375" cy="5715000"/>
          </a:xfrm>
          <a:prstGeom prst="rect">
            <a:avLst/>
          </a:prstGeom>
          <a:noFill/>
          <a:ln w="9525">
            <a:noFill/>
            <a:miter lim="800000"/>
            <a:headEnd/>
            <a:tailEnd/>
          </a:ln>
        </p:spPr>
      </p:pic>
      <p:pic>
        <p:nvPicPr>
          <p:cNvPr id="64522" name="Picture 10"/>
          <p:cNvPicPr>
            <a:picLocks noChangeAspect="1" noChangeArrowheads="1"/>
          </p:cNvPicPr>
          <p:nvPr/>
        </p:nvPicPr>
        <p:blipFill>
          <a:blip r:embed="rId8"/>
          <a:srcRect l="1367" t="5000" r="65820" b="19061"/>
          <a:stretch>
            <a:fillRect/>
          </a:stretch>
        </p:blipFill>
        <p:spPr bwMode="auto">
          <a:xfrm>
            <a:off x="4572000" y="500063"/>
            <a:ext cx="4000500" cy="5786437"/>
          </a:xfrm>
          <a:prstGeom prst="rect">
            <a:avLst/>
          </a:prstGeom>
          <a:noFill/>
          <a:ln w="9525">
            <a:noFill/>
            <a:miter lim="800000"/>
            <a:headEnd/>
            <a:tailEnd/>
          </a:ln>
        </p:spPr>
      </p:pic>
      <p:pic>
        <p:nvPicPr>
          <p:cNvPr id="64523" name="Picture 11"/>
          <p:cNvPicPr>
            <a:picLocks noChangeAspect="1" noChangeArrowheads="1"/>
          </p:cNvPicPr>
          <p:nvPr/>
        </p:nvPicPr>
        <p:blipFill>
          <a:blip r:embed="rId9"/>
          <a:srcRect l="1367" t="5000" r="64648" b="19061"/>
          <a:stretch>
            <a:fillRect/>
          </a:stretch>
        </p:blipFill>
        <p:spPr bwMode="auto">
          <a:xfrm>
            <a:off x="285750" y="571500"/>
            <a:ext cx="4143375" cy="5786438"/>
          </a:xfrm>
          <a:prstGeom prst="rect">
            <a:avLst/>
          </a:prstGeom>
          <a:noFill/>
          <a:ln w="9525">
            <a:noFill/>
            <a:miter lim="800000"/>
            <a:headEnd/>
            <a:tailEnd/>
          </a:ln>
        </p:spPr>
      </p:pic>
      <p:pic>
        <p:nvPicPr>
          <p:cNvPr id="64524" name="Picture 12"/>
          <p:cNvPicPr>
            <a:picLocks noChangeAspect="1" noChangeArrowheads="1"/>
          </p:cNvPicPr>
          <p:nvPr/>
        </p:nvPicPr>
        <p:blipFill>
          <a:blip r:embed="rId10"/>
          <a:srcRect l="2068" t="5000" r="65234" b="20000"/>
          <a:stretch>
            <a:fillRect/>
          </a:stretch>
        </p:blipFill>
        <p:spPr bwMode="auto">
          <a:xfrm>
            <a:off x="4572000" y="539750"/>
            <a:ext cx="3986213" cy="5715000"/>
          </a:xfrm>
          <a:prstGeom prst="rect">
            <a:avLst/>
          </a:prstGeom>
          <a:noFill/>
          <a:ln w="9525">
            <a:noFill/>
            <a:miter lim="800000"/>
            <a:headEnd/>
            <a:tailEnd/>
          </a:ln>
        </p:spPr>
      </p:pic>
      <p:pic>
        <p:nvPicPr>
          <p:cNvPr id="64526" name="Picture 14"/>
          <p:cNvPicPr>
            <a:picLocks noChangeAspect="1" noChangeArrowheads="1"/>
          </p:cNvPicPr>
          <p:nvPr/>
        </p:nvPicPr>
        <p:blipFill>
          <a:blip r:embed="rId11"/>
          <a:srcRect l="11328" t="5000" r="55273" b="20000"/>
          <a:stretch>
            <a:fillRect/>
          </a:stretch>
        </p:blipFill>
        <p:spPr bwMode="auto">
          <a:xfrm>
            <a:off x="285750" y="571500"/>
            <a:ext cx="4071938" cy="5715000"/>
          </a:xfrm>
          <a:prstGeom prst="rect">
            <a:avLst/>
          </a:prstGeom>
          <a:noFill/>
          <a:ln w="9525">
            <a:noFill/>
            <a:miter lim="800000"/>
            <a:headEnd/>
            <a:tailEnd/>
          </a:ln>
        </p:spPr>
      </p:pic>
      <p:pic>
        <p:nvPicPr>
          <p:cNvPr id="64527" name="Picture 15"/>
          <p:cNvPicPr>
            <a:picLocks noChangeAspect="1" noChangeArrowheads="1"/>
          </p:cNvPicPr>
          <p:nvPr/>
        </p:nvPicPr>
        <p:blipFill>
          <a:blip r:embed="rId12"/>
          <a:srcRect l="10742" t="5000" r="55273" b="20000"/>
          <a:stretch>
            <a:fillRect/>
          </a:stretch>
        </p:blipFill>
        <p:spPr bwMode="auto">
          <a:xfrm>
            <a:off x="4500563" y="571500"/>
            <a:ext cx="4143375" cy="5715000"/>
          </a:xfrm>
          <a:prstGeom prst="rect">
            <a:avLst/>
          </a:prstGeom>
          <a:noFill/>
          <a:ln w="9525">
            <a:noFill/>
            <a:miter lim="800000"/>
            <a:headEnd/>
            <a:tailEnd/>
          </a:ln>
        </p:spPr>
      </p:pic>
      <p:pic>
        <p:nvPicPr>
          <p:cNvPr id="64528" name="Picture 16"/>
          <p:cNvPicPr>
            <a:picLocks noChangeAspect="1" noChangeArrowheads="1"/>
          </p:cNvPicPr>
          <p:nvPr/>
        </p:nvPicPr>
        <p:blipFill>
          <a:blip r:embed="rId13"/>
          <a:srcRect l="11133" t="4688" r="54883" b="19376"/>
          <a:stretch>
            <a:fillRect/>
          </a:stretch>
        </p:blipFill>
        <p:spPr bwMode="auto">
          <a:xfrm>
            <a:off x="214313" y="571500"/>
            <a:ext cx="4143375" cy="5786438"/>
          </a:xfrm>
          <a:prstGeom prst="rect">
            <a:avLst/>
          </a:prstGeom>
          <a:noFill/>
          <a:ln w="9525">
            <a:noFill/>
            <a:miter lim="800000"/>
            <a:headEnd/>
            <a:tailEnd/>
          </a:ln>
        </p:spPr>
      </p:pic>
      <p:pic>
        <p:nvPicPr>
          <p:cNvPr id="64529" name="Picture 17"/>
          <p:cNvPicPr>
            <a:picLocks noChangeAspect="1" noChangeArrowheads="1"/>
          </p:cNvPicPr>
          <p:nvPr/>
        </p:nvPicPr>
        <p:blipFill>
          <a:blip r:embed="rId14"/>
          <a:srcRect l="11133" t="5624" r="54883" b="19376"/>
          <a:stretch>
            <a:fillRect/>
          </a:stretch>
        </p:blipFill>
        <p:spPr bwMode="auto">
          <a:xfrm>
            <a:off x="4572000" y="571500"/>
            <a:ext cx="4143375" cy="5715000"/>
          </a:xfrm>
          <a:prstGeom prst="rect">
            <a:avLst/>
          </a:prstGeom>
          <a:noFill/>
          <a:ln w="9525">
            <a:noFill/>
            <a:miter lim="800000"/>
            <a:headEnd/>
            <a:tailEnd/>
          </a:ln>
        </p:spPr>
      </p:pic>
      <p:pic>
        <p:nvPicPr>
          <p:cNvPr id="64530" name="Picture 18"/>
          <p:cNvPicPr>
            <a:picLocks noChangeAspect="1" noChangeArrowheads="1"/>
          </p:cNvPicPr>
          <p:nvPr/>
        </p:nvPicPr>
        <p:blipFill>
          <a:blip r:embed="rId15"/>
          <a:srcRect l="11133" t="5624" r="54883" b="19376"/>
          <a:stretch>
            <a:fillRect/>
          </a:stretch>
        </p:blipFill>
        <p:spPr bwMode="auto">
          <a:xfrm>
            <a:off x="214313" y="642938"/>
            <a:ext cx="4143375" cy="5715000"/>
          </a:xfrm>
          <a:prstGeom prst="rect">
            <a:avLst/>
          </a:prstGeom>
          <a:noFill/>
          <a:ln w="9525">
            <a:noFill/>
            <a:miter lim="800000"/>
            <a:headEnd/>
            <a:tailEnd/>
          </a:ln>
        </p:spPr>
      </p:pic>
      <p:pic>
        <p:nvPicPr>
          <p:cNvPr id="64531" name="Picture 19"/>
          <p:cNvPicPr>
            <a:picLocks noChangeAspect="1" noChangeArrowheads="1"/>
          </p:cNvPicPr>
          <p:nvPr/>
        </p:nvPicPr>
        <p:blipFill>
          <a:blip r:embed="rId16"/>
          <a:srcRect l="11133" t="5624" r="54881" b="19376"/>
          <a:stretch>
            <a:fillRect/>
          </a:stretch>
        </p:blipFill>
        <p:spPr bwMode="auto">
          <a:xfrm>
            <a:off x="4572000" y="571500"/>
            <a:ext cx="4143375" cy="5715000"/>
          </a:xfrm>
          <a:prstGeom prst="rect">
            <a:avLst/>
          </a:prstGeom>
          <a:noFill/>
          <a:ln w="9525">
            <a:noFill/>
            <a:miter lim="800000"/>
            <a:headEnd/>
            <a:tailEnd/>
          </a:ln>
        </p:spPr>
      </p:pic>
      <p:pic>
        <p:nvPicPr>
          <p:cNvPr id="64532" name="Picture 20"/>
          <p:cNvPicPr>
            <a:picLocks noChangeAspect="1" noChangeArrowheads="1"/>
          </p:cNvPicPr>
          <p:nvPr/>
        </p:nvPicPr>
        <p:blipFill>
          <a:blip r:embed="rId17"/>
          <a:srcRect l="11133" t="5624" r="54883" b="19376"/>
          <a:stretch>
            <a:fillRect/>
          </a:stretch>
        </p:blipFill>
        <p:spPr bwMode="auto">
          <a:xfrm>
            <a:off x="214313" y="642938"/>
            <a:ext cx="4143375" cy="5715000"/>
          </a:xfrm>
          <a:prstGeom prst="rect">
            <a:avLst/>
          </a:prstGeom>
          <a:noFill/>
          <a:ln w="9525">
            <a:noFill/>
            <a:miter lim="800000"/>
            <a:headEnd/>
            <a:tailEnd/>
          </a:ln>
        </p:spPr>
      </p:pic>
      <p:pic>
        <p:nvPicPr>
          <p:cNvPr id="64533" name="Picture 21"/>
          <p:cNvPicPr>
            <a:picLocks noChangeAspect="1" noChangeArrowheads="1"/>
          </p:cNvPicPr>
          <p:nvPr/>
        </p:nvPicPr>
        <p:blipFill>
          <a:blip r:embed="rId18"/>
          <a:srcRect l="11133" t="5624" r="55469" b="19374"/>
          <a:stretch>
            <a:fillRect/>
          </a:stretch>
        </p:blipFill>
        <p:spPr bwMode="auto">
          <a:xfrm>
            <a:off x="4572000" y="571500"/>
            <a:ext cx="4071938" cy="5715000"/>
          </a:xfrm>
          <a:prstGeom prst="rect">
            <a:avLst/>
          </a:prstGeom>
          <a:noFill/>
          <a:ln w="9525">
            <a:noFill/>
            <a:miter lim="800000"/>
            <a:headEnd/>
            <a:tailEnd/>
          </a:ln>
        </p:spPr>
      </p:pic>
      <p:pic>
        <p:nvPicPr>
          <p:cNvPr id="64535" name="Picture 23"/>
          <p:cNvPicPr>
            <a:picLocks noChangeAspect="1" noChangeArrowheads="1"/>
          </p:cNvPicPr>
          <p:nvPr/>
        </p:nvPicPr>
        <p:blipFill>
          <a:blip r:embed="rId19"/>
          <a:srcRect l="11133" t="5624" r="55469" b="19374"/>
          <a:stretch>
            <a:fillRect/>
          </a:stretch>
        </p:blipFill>
        <p:spPr bwMode="auto">
          <a:xfrm>
            <a:off x="214313" y="571500"/>
            <a:ext cx="4143375" cy="5815013"/>
          </a:xfrm>
          <a:prstGeom prst="rect">
            <a:avLst/>
          </a:prstGeom>
          <a:noFill/>
          <a:ln w="9525">
            <a:noFill/>
            <a:miter lim="800000"/>
            <a:headEnd/>
            <a:tailEnd/>
          </a:ln>
        </p:spPr>
      </p:pic>
      <p:pic>
        <p:nvPicPr>
          <p:cNvPr id="64536" name="Picture 24"/>
          <p:cNvPicPr>
            <a:picLocks noChangeAspect="1" noChangeArrowheads="1"/>
          </p:cNvPicPr>
          <p:nvPr/>
        </p:nvPicPr>
        <p:blipFill>
          <a:blip r:embed="rId20"/>
          <a:srcRect l="11133" t="5624" r="54883" b="19376"/>
          <a:stretch>
            <a:fillRect/>
          </a:stretch>
        </p:blipFill>
        <p:spPr bwMode="auto">
          <a:xfrm>
            <a:off x="4572000" y="571500"/>
            <a:ext cx="4143375" cy="5715000"/>
          </a:xfrm>
          <a:prstGeom prst="rect">
            <a:avLst/>
          </a:prstGeom>
          <a:noFill/>
          <a:ln w="9525">
            <a:noFill/>
            <a:miter lim="800000"/>
            <a:headEnd/>
            <a:tailEnd/>
          </a:ln>
        </p:spPr>
      </p:pic>
      <p:pic>
        <p:nvPicPr>
          <p:cNvPr id="64537" name="Picture 25"/>
          <p:cNvPicPr>
            <a:picLocks noChangeAspect="1" noChangeArrowheads="1"/>
          </p:cNvPicPr>
          <p:nvPr/>
        </p:nvPicPr>
        <p:blipFill>
          <a:blip r:embed="rId21"/>
          <a:srcRect l="11328" t="5000" r="55273" b="20000"/>
          <a:stretch>
            <a:fillRect/>
          </a:stretch>
        </p:blipFill>
        <p:spPr bwMode="auto">
          <a:xfrm>
            <a:off x="214313" y="571500"/>
            <a:ext cx="4143375" cy="5815013"/>
          </a:xfrm>
          <a:prstGeom prst="rect">
            <a:avLst/>
          </a:prstGeom>
          <a:noFill/>
          <a:ln w="9525">
            <a:noFill/>
            <a:miter lim="800000"/>
            <a:headEnd/>
            <a:tailEnd/>
          </a:ln>
        </p:spPr>
      </p:pic>
      <p:pic>
        <p:nvPicPr>
          <p:cNvPr id="64538" name="Picture 26"/>
          <p:cNvPicPr>
            <a:picLocks noChangeAspect="1" noChangeArrowheads="1"/>
          </p:cNvPicPr>
          <p:nvPr/>
        </p:nvPicPr>
        <p:blipFill>
          <a:blip r:embed="rId22"/>
          <a:srcRect l="10742" t="5000" r="55273" b="20000"/>
          <a:stretch>
            <a:fillRect/>
          </a:stretch>
        </p:blipFill>
        <p:spPr bwMode="auto">
          <a:xfrm>
            <a:off x="4572000" y="571500"/>
            <a:ext cx="4143375" cy="5715000"/>
          </a:xfrm>
          <a:prstGeom prst="rect">
            <a:avLst/>
          </a:prstGeom>
          <a:noFill/>
          <a:ln w="9525">
            <a:noFill/>
            <a:miter lim="800000"/>
            <a:headEnd/>
            <a:tailEnd/>
          </a:ln>
        </p:spPr>
      </p:pic>
      <p:pic>
        <p:nvPicPr>
          <p:cNvPr id="64539" name="Picture 27"/>
          <p:cNvPicPr>
            <a:picLocks noChangeAspect="1" noChangeArrowheads="1"/>
          </p:cNvPicPr>
          <p:nvPr/>
        </p:nvPicPr>
        <p:blipFill>
          <a:blip r:embed="rId23"/>
          <a:srcRect l="11133" t="5624" r="54883" b="19376"/>
          <a:stretch>
            <a:fillRect/>
          </a:stretch>
        </p:blipFill>
        <p:spPr bwMode="auto">
          <a:xfrm>
            <a:off x="214313" y="571500"/>
            <a:ext cx="4143375" cy="5857875"/>
          </a:xfrm>
          <a:prstGeom prst="rect">
            <a:avLst/>
          </a:prstGeom>
          <a:noFill/>
          <a:ln w="9525">
            <a:noFill/>
            <a:miter lim="800000"/>
            <a:headEnd/>
            <a:tailEnd/>
          </a:ln>
        </p:spPr>
      </p:pic>
      <p:pic>
        <p:nvPicPr>
          <p:cNvPr id="64541" name="Picture 29"/>
          <p:cNvPicPr>
            <a:picLocks noChangeAspect="1" noChangeArrowheads="1"/>
          </p:cNvPicPr>
          <p:nvPr/>
        </p:nvPicPr>
        <p:blipFill>
          <a:blip r:embed="rId24"/>
          <a:srcRect l="11133" t="4688" r="54883" b="19376"/>
          <a:stretch>
            <a:fillRect/>
          </a:stretch>
        </p:blipFill>
        <p:spPr bwMode="auto">
          <a:xfrm>
            <a:off x="4572000" y="500063"/>
            <a:ext cx="4143375" cy="5786437"/>
          </a:xfrm>
          <a:prstGeom prst="rect">
            <a:avLst/>
          </a:prstGeom>
          <a:noFill/>
          <a:ln w="9525">
            <a:noFill/>
            <a:miter lim="800000"/>
            <a:headEnd/>
            <a:tailEnd/>
          </a:ln>
        </p:spPr>
      </p:pic>
      <p:pic>
        <p:nvPicPr>
          <p:cNvPr id="64542" name="Picture 30"/>
          <p:cNvPicPr>
            <a:picLocks noChangeAspect="1" noChangeArrowheads="1"/>
          </p:cNvPicPr>
          <p:nvPr/>
        </p:nvPicPr>
        <p:blipFill>
          <a:blip r:embed="rId25"/>
          <a:srcRect l="11133" t="5624" r="54883" b="19376"/>
          <a:stretch>
            <a:fillRect/>
          </a:stretch>
        </p:blipFill>
        <p:spPr bwMode="auto">
          <a:xfrm>
            <a:off x="4572000" y="571500"/>
            <a:ext cx="4143375" cy="5715000"/>
          </a:xfrm>
          <a:prstGeom prst="rect">
            <a:avLst/>
          </a:prstGeom>
          <a:noFill/>
          <a:ln w="9525">
            <a:noFill/>
            <a:miter lim="800000"/>
            <a:headEnd/>
            <a:tailEnd/>
          </a:ln>
        </p:spPr>
      </p:pic>
      <p:pic>
        <p:nvPicPr>
          <p:cNvPr id="64543" name="Picture 31"/>
          <p:cNvPicPr>
            <a:picLocks noChangeAspect="1" noChangeArrowheads="1"/>
          </p:cNvPicPr>
          <p:nvPr/>
        </p:nvPicPr>
        <p:blipFill>
          <a:blip r:embed="rId26"/>
          <a:srcRect l="10742" t="5000" r="55273" b="19061"/>
          <a:stretch>
            <a:fillRect/>
          </a:stretch>
        </p:blipFill>
        <p:spPr bwMode="auto">
          <a:xfrm>
            <a:off x="214313" y="571500"/>
            <a:ext cx="4143375" cy="5857875"/>
          </a:xfrm>
          <a:prstGeom prst="rect">
            <a:avLst/>
          </a:prstGeom>
          <a:noFill/>
          <a:ln w="9525">
            <a:noFill/>
            <a:miter lim="800000"/>
            <a:headEnd/>
            <a:tailEnd/>
          </a:ln>
        </p:spPr>
      </p:pic>
      <p:pic>
        <p:nvPicPr>
          <p:cNvPr id="64544" name="Picture 32"/>
          <p:cNvPicPr>
            <a:picLocks noChangeAspect="1" noChangeArrowheads="1"/>
          </p:cNvPicPr>
          <p:nvPr/>
        </p:nvPicPr>
        <p:blipFill>
          <a:blip r:embed="rId27"/>
          <a:srcRect l="11133" t="5624" r="55469" b="19376"/>
          <a:stretch>
            <a:fillRect/>
          </a:stretch>
        </p:blipFill>
        <p:spPr bwMode="auto">
          <a:xfrm>
            <a:off x="4572000" y="542925"/>
            <a:ext cx="4143375" cy="5815013"/>
          </a:xfrm>
          <a:prstGeom prst="rect">
            <a:avLst/>
          </a:prstGeom>
          <a:noFill/>
          <a:ln w="9525">
            <a:noFill/>
            <a:miter lim="800000"/>
            <a:headEnd/>
            <a:tailEnd/>
          </a:ln>
        </p:spPr>
      </p:pic>
      <p:pic>
        <p:nvPicPr>
          <p:cNvPr id="64545" name="Picture 33"/>
          <p:cNvPicPr>
            <a:picLocks noChangeAspect="1" noChangeArrowheads="1"/>
          </p:cNvPicPr>
          <p:nvPr/>
        </p:nvPicPr>
        <p:blipFill>
          <a:blip r:embed="rId28"/>
          <a:srcRect l="10742" t="5000" r="55273" b="19061"/>
          <a:stretch>
            <a:fillRect/>
          </a:stretch>
        </p:blipFill>
        <p:spPr bwMode="auto">
          <a:xfrm>
            <a:off x="214313" y="500063"/>
            <a:ext cx="4194175" cy="5857875"/>
          </a:xfrm>
          <a:prstGeom prst="rect">
            <a:avLst/>
          </a:prstGeom>
          <a:noFill/>
          <a:ln w="9525">
            <a:noFill/>
            <a:miter lim="800000"/>
            <a:headEnd/>
            <a:tailEnd/>
          </a:ln>
        </p:spPr>
      </p:pic>
      <p:sp>
        <p:nvSpPr>
          <p:cNvPr id="38" name="TextBox 37"/>
          <p:cNvSpPr txBox="1"/>
          <p:nvPr/>
        </p:nvSpPr>
        <p:spPr>
          <a:xfrm>
            <a:off x="357188" y="142875"/>
            <a:ext cx="1928812" cy="366713"/>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Before</a:t>
            </a:r>
          </a:p>
        </p:txBody>
      </p:sp>
      <p:sp>
        <p:nvSpPr>
          <p:cNvPr id="39" name="TextBox 38"/>
          <p:cNvSpPr txBox="1"/>
          <p:nvPr/>
        </p:nvSpPr>
        <p:spPr>
          <a:xfrm>
            <a:off x="4643438" y="142875"/>
            <a:ext cx="1928812" cy="366713"/>
          </a:xfrm>
          <a:prstGeom prst="rect">
            <a:avLst/>
          </a:prstGeom>
          <a:noFill/>
        </p:spPr>
        <p:txBody>
          <a:bodyPr>
            <a:spAutoFit/>
          </a:bodyPr>
          <a:lstStyle/>
          <a:p>
            <a:pPr>
              <a:defRPr/>
            </a:pPr>
            <a:r>
              <a:rPr lang="en-US" sz="1800"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After</a:t>
            </a:r>
          </a:p>
        </p:txBody>
      </p:sp>
      <p:sp>
        <p:nvSpPr>
          <p:cNvPr id="40" name="Action Button: Information 39">
            <a:hlinkClick r:id="rId29"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1" name="Action Button: Home 40">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2" name="Action Button: Forward or Next 41">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3" name="Action Button: Back or Previous 42">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64515"/>
                                        </p:tgtEl>
                                        <p:attrNameLst>
                                          <p:attrName>style.visibility</p:attrName>
                                        </p:attrNameLst>
                                      </p:cBhvr>
                                      <p:to>
                                        <p:strVal val="visible"/>
                                      </p:to>
                                    </p:set>
                                    <p:anim calcmode="lin" valueType="num">
                                      <p:cBhvr additive="base">
                                        <p:cTn id="7" dur="3000" fill="hold"/>
                                        <p:tgtEl>
                                          <p:spTgt spid="64515"/>
                                        </p:tgtEl>
                                        <p:attrNameLst>
                                          <p:attrName>ppt_x</p:attrName>
                                        </p:attrNameLst>
                                      </p:cBhvr>
                                      <p:tavLst>
                                        <p:tav tm="0">
                                          <p:val>
                                            <p:strVal val="#ppt_x"/>
                                          </p:val>
                                        </p:tav>
                                        <p:tav tm="100000">
                                          <p:val>
                                            <p:strVal val="#ppt_x"/>
                                          </p:val>
                                        </p:tav>
                                      </p:tavLst>
                                    </p:anim>
                                    <p:anim calcmode="lin" valueType="num">
                                      <p:cBhvr additive="base">
                                        <p:cTn id="8" dur="3000" fill="hold"/>
                                        <p:tgtEl>
                                          <p:spTgt spid="64515"/>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64518"/>
                                        </p:tgtEl>
                                        <p:attrNameLst>
                                          <p:attrName>style.visibility</p:attrName>
                                        </p:attrNameLst>
                                      </p:cBhvr>
                                      <p:to>
                                        <p:strVal val="visible"/>
                                      </p:to>
                                    </p:set>
                                    <p:anim calcmode="lin" valueType="num">
                                      <p:cBhvr additive="base">
                                        <p:cTn id="11" dur="3000" fill="hold"/>
                                        <p:tgtEl>
                                          <p:spTgt spid="64518"/>
                                        </p:tgtEl>
                                        <p:attrNameLst>
                                          <p:attrName>ppt_x</p:attrName>
                                        </p:attrNameLst>
                                      </p:cBhvr>
                                      <p:tavLst>
                                        <p:tav tm="0">
                                          <p:val>
                                            <p:strVal val="#ppt_x"/>
                                          </p:val>
                                        </p:tav>
                                        <p:tav tm="100000">
                                          <p:val>
                                            <p:strVal val="#ppt_x"/>
                                          </p:val>
                                        </p:tav>
                                      </p:tavLst>
                                    </p:anim>
                                    <p:anim calcmode="lin" valueType="num">
                                      <p:cBhvr additive="base">
                                        <p:cTn id="12" dur="3000" fill="hold"/>
                                        <p:tgtEl>
                                          <p:spTgt spid="64518"/>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7" presetClass="entr" presetSubtype="4" fill="hold" nodeType="afterEffect">
                                  <p:stCondLst>
                                    <p:cond delay="3000"/>
                                  </p:stCondLst>
                                  <p:childTnLst>
                                    <p:set>
                                      <p:cBhvr>
                                        <p:cTn id="15" dur="1" fill="hold">
                                          <p:stCondLst>
                                            <p:cond delay="0"/>
                                          </p:stCondLst>
                                        </p:cTn>
                                        <p:tgtEl>
                                          <p:spTgt spid="64516"/>
                                        </p:tgtEl>
                                        <p:attrNameLst>
                                          <p:attrName>style.visibility</p:attrName>
                                        </p:attrNameLst>
                                      </p:cBhvr>
                                      <p:to>
                                        <p:strVal val="visible"/>
                                      </p:to>
                                    </p:set>
                                    <p:anim calcmode="lin" valueType="num">
                                      <p:cBhvr additive="base">
                                        <p:cTn id="16" dur="3000" fill="hold"/>
                                        <p:tgtEl>
                                          <p:spTgt spid="64516"/>
                                        </p:tgtEl>
                                        <p:attrNameLst>
                                          <p:attrName>ppt_x</p:attrName>
                                        </p:attrNameLst>
                                      </p:cBhvr>
                                      <p:tavLst>
                                        <p:tav tm="0">
                                          <p:val>
                                            <p:strVal val="#ppt_x"/>
                                          </p:val>
                                        </p:tav>
                                        <p:tav tm="100000">
                                          <p:val>
                                            <p:strVal val="#ppt_x"/>
                                          </p:val>
                                        </p:tav>
                                      </p:tavLst>
                                    </p:anim>
                                    <p:anim calcmode="lin" valueType="num">
                                      <p:cBhvr additive="base">
                                        <p:cTn id="17" dur="3000" fill="hold"/>
                                        <p:tgtEl>
                                          <p:spTgt spid="64516"/>
                                        </p:tgtEl>
                                        <p:attrNameLst>
                                          <p:attrName>ppt_y</p:attrName>
                                        </p:attrNameLst>
                                      </p:cBhvr>
                                      <p:tavLst>
                                        <p:tav tm="0">
                                          <p:val>
                                            <p:strVal val="1+#ppt_h/2"/>
                                          </p:val>
                                        </p:tav>
                                        <p:tav tm="100000">
                                          <p:val>
                                            <p:strVal val="#ppt_y"/>
                                          </p:val>
                                        </p:tav>
                                      </p:tavLst>
                                    </p:anim>
                                  </p:childTnLst>
                                </p:cTn>
                              </p:par>
                              <p:par>
                                <p:cTn id="18" presetID="7" presetClass="entr" presetSubtype="4" fill="hold" nodeType="withEffect">
                                  <p:stCondLst>
                                    <p:cond delay="3000"/>
                                  </p:stCondLst>
                                  <p:childTnLst>
                                    <p:set>
                                      <p:cBhvr>
                                        <p:cTn id="19" dur="1" fill="hold">
                                          <p:stCondLst>
                                            <p:cond delay="0"/>
                                          </p:stCondLst>
                                        </p:cTn>
                                        <p:tgtEl>
                                          <p:spTgt spid="64519"/>
                                        </p:tgtEl>
                                        <p:attrNameLst>
                                          <p:attrName>style.visibility</p:attrName>
                                        </p:attrNameLst>
                                      </p:cBhvr>
                                      <p:to>
                                        <p:strVal val="visible"/>
                                      </p:to>
                                    </p:set>
                                    <p:anim calcmode="lin" valueType="num">
                                      <p:cBhvr additive="base">
                                        <p:cTn id="20" dur="3000" fill="hold"/>
                                        <p:tgtEl>
                                          <p:spTgt spid="64519"/>
                                        </p:tgtEl>
                                        <p:attrNameLst>
                                          <p:attrName>ppt_x</p:attrName>
                                        </p:attrNameLst>
                                      </p:cBhvr>
                                      <p:tavLst>
                                        <p:tav tm="0">
                                          <p:val>
                                            <p:strVal val="#ppt_x"/>
                                          </p:val>
                                        </p:tav>
                                        <p:tav tm="100000">
                                          <p:val>
                                            <p:strVal val="#ppt_x"/>
                                          </p:val>
                                        </p:tav>
                                      </p:tavLst>
                                    </p:anim>
                                    <p:anim calcmode="lin" valueType="num">
                                      <p:cBhvr additive="base">
                                        <p:cTn id="21" dur="3000" fill="hold"/>
                                        <p:tgtEl>
                                          <p:spTgt spid="64519"/>
                                        </p:tgtEl>
                                        <p:attrNameLst>
                                          <p:attrName>ppt_y</p:attrName>
                                        </p:attrNameLst>
                                      </p:cBhvr>
                                      <p:tavLst>
                                        <p:tav tm="0">
                                          <p:val>
                                            <p:strVal val="1+#ppt_h/2"/>
                                          </p:val>
                                        </p:tav>
                                        <p:tav tm="100000">
                                          <p:val>
                                            <p:strVal val="#ppt_y"/>
                                          </p:val>
                                        </p:tav>
                                      </p:tavLst>
                                    </p:anim>
                                  </p:childTnLst>
                                </p:cTn>
                              </p:par>
                            </p:childTnLst>
                          </p:cTn>
                        </p:par>
                        <p:par>
                          <p:cTn id="22" fill="hold">
                            <p:stCondLst>
                              <p:cond delay="9000"/>
                            </p:stCondLst>
                            <p:childTnLst>
                              <p:par>
                                <p:cTn id="23" presetID="7" presetClass="entr" presetSubtype="4" fill="hold" nodeType="afterEffect">
                                  <p:stCondLst>
                                    <p:cond delay="3000"/>
                                  </p:stCondLst>
                                  <p:childTnLst>
                                    <p:set>
                                      <p:cBhvr>
                                        <p:cTn id="24" dur="1" fill="hold">
                                          <p:stCondLst>
                                            <p:cond delay="0"/>
                                          </p:stCondLst>
                                        </p:cTn>
                                        <p:tgtEl>
                                          <p:spTgt spid="64521"/>
                                        </p:tgtEl>
                                        <p:attrNameLst>
                                          <p:attrName>style.visibility</p:attrName>
                                        </p:attrNameLst>
                                      </p:cBhvr>
                                      <p:to>
                                        <p:strVal val="visible"/>
                                      </p:to>
                                    </p:set>
                                    <p:anim calcmode="lin" valueType="num">
                                      <p:cBhvr additive="base">
                                        <p:cTn id="25" dur="3000" fill="hold"/>
                                        <p:tgtEl>
                                          <p:spTgt spid="64521"/>
                                        </p:tgtEl>
                                        <p:attrNameLst>
                                          <p:attrName>ppt_x</p:attrName>
                                        </p:attrNameLst>
                                      </p:cBhvr>
                                      <p:tavLst>
                                        <p:tav tm="0">
                                          <p:val>
                                            <p:strVal val="#ppt_x"/>
                                          </p:val>
                                        </p:tav>
                                        <p:tav tm="100000">
                                          <p:val>
                                            <p:strVal val="#ppt_x"/>
                                          </p:val>
                                        </p:tav>
                                      </p:tavLst>
                                    </p:anim>
                                    <p:anim calcmode="lin" valueType="num">
                                      <p:cBhvr additive="base">
                                        <p:cTn id="26" dur="3000" fill="hold"/>
                                        <p:tgtEl>
                                          <p:spTgt spid="64521"/>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3000"/>
                                  </p:stCondLst>
                                  <p:childTnLst>
                                    <p:set>
                                      <p:cBhvr>
                                        <p:cTn id="28" dur="1" fill="hold">
                                          <p:stCondLst>
                                            <p:cond delay="0"/>
                                          </p:stCondLst>
                                        </p:cTn>
                                        <p:tgtEl>
                                          <p:spTgt spid="64522"/>
                                        </p:tgtEl>
                                        <p:attrNameLst>
                                          <p:attrName>style.visibility</p:attrName>
                                        </p:attrNameLst>
                                      </p:cBhvr>
                                      <p:to>
                                        <p:strVal val="visible"/>
                                      </p:to>
                                    </p:set>
                                    <p:anim calcmode="lin" valueType="num">
                                      <p:cBhvr additive="base">
                                        <p:cTn id="29" dur="3000" fill="hold"/>
                                        <p:tgtEl>
                                          <p:spTgt spid="64522"/>
                                        </p:tgtEl>
                                        <p:attrNameLst>
                                          <p:attrName>ppt_x</p:attrName>
                                        </p:attrNameLst>
                                      </p:cBhvr>
                                      <p:tavLst>
                                        <p:tav tm="0">
                                          <p:val>
                                            <p:strVal val="#ppt_x"/>
                                          </p:val>
                                        </p:tav>
                                        <p:tav tm="100000">
                                          <p:val>
                                            <p:strVal val="#ppt_x"/>
                                          </p:val>
                                        </p:tav>
                                      </p:tavLst>
                                    </p:anim>
                                    <p:anim calcmode="lin" valueType="num">
                                      <p:cBhvr additive="base">
                                        <p:cTn id="30" dur="3000" fill="hold"/>
                                        <p:tgtEl>
                                          <p:spTgt spid="64522"/>
                                        </p:tgtEl>
                                        <p:attrNameLst>
                                          <p:attrName>ppt_y</p:attrName>
                                        </p:attrNameLst>
                                      </p:cBhvr>
                                      <p:tavLst>
                                        <p:tav tm="0">
                                          <p:val>
                                            <p:strVal val="1+#ppt_h/2"/>
                                          </p:val>
                                        </p:tav>
                                        <p:tav tm="100000">
                                          <p:val>
                                            <p:strVal val="#ppt_y"/>
                                          </p:val>
                                        </p:tav>
                                      </p:tavLst>
                                    </p:anim>
                                  </p:childTnLst>
                                </p:cTn>
                              </p:par>
                            </p:childTnLst>
                          </p:cTn>
                        </p:par>
                        <p:par>
                          <p:cTn id="31" fill="hold">
                            <p:stCondLst>
                              <p:cond delay="15000"/>
                            </p:stCondLst>
                            <p:childTnLst>
                              <p:par>
                                <p:cTn id="32" presetID="7" presetClass="entr" presetSubtype="4" fill="hold" nodeType="afterEffect">
                                  <p:stCondLst>
                                    <p:cond delay="3000"/>
                                  </p:stCondLst>
                                  <p:childTnLst>
                                    <p:set>
                                      <p:cBhvr>
                                        <p:cTn id="33" dur="1" fill="hold">
                                          <p:stCondLst>
                                            <p:cond delay="0"/>
                                          </p:stCondLst>
                                        </p:cTn>
                                        <p:tgtEl>
                                          <p:spTgt spid="64523"/>
                                        </p:tgtEl>
                                        <p:attrNameLst>
                                          <p:attrName>style.visibility</p:attrName>
                                        </p:attrNameLst>
                                      </p:cBhvr>
                                      <p:to>
                                        <p:strVal val="visible"/>
                                      </p:to>
                                    </p:set>
                                    <p:anim calcmode="lin" valueType="num">
                                      <p:cBhvr additive="base">
                                        <p:cTn id="34" dur="3000" fill="hold"/>
                                        <p:tgtEl>
                                          <p:spTgt spid="64523"/>
                                        </p:tgtEl>
                                        <p:attrNameLst>
                                          <p:attrName>ppt_x</p:attrName>
                                        </p:attrNameLst>
                                      </p:cBhvr>
                                      <p:tavLst>
                                        <p:tav tm="0">
                                          <p:val>
                                            <p:strVal val="#ppt_x"/>
                                          </p:val>
                                        </p:tav>
                                        <p:tav tm="100000">
                                          <p:val>
                                            <p:strVal val="#ppt_x"/>
                                          </p:val>
                                        </p:tav>
                                      </p:tavLst>
                                    </p:anim>
                                    <p:anim calcmode="lin" valueType="num">
                                      <p:cBhvr additive="base">
                                        <p:cTn id="35" dur="3000" fill="hold"/>
                                        <p:tgtEl>
                                          <p:spTgt spid="64523"/>
                                        </p:tgtEl>
                                        <p:attrNameLst>
                                          <p:attrName>ppt_y</p:attrName>
                                        </p:attrNameLst>
                                      </p:cBhvr>
                                      <p:tavLst>
                                        <p:tav tm="0">
                                          <p:val>
                                            <p:strVal val="1+#ppt_h/2"/>
                                          </p:val>
                                        </p:tav>
                                        <p:tav tm="100000">
                                          <p:val>
                                            <p:strVal val="#ppt_y"/>
                                          </p:val>
                                        </p:tav>
                                      </p:tavLst>
                                    </p:anim>
                                  </p:childTnLst>
                                </p:cTn>
                              </p:par>
                              <p:par>
                                <p:cTn id="36" presetID="7" presetClass="entr" presetSubtype="4" fill="hold" nodeType="withEffect">
                                  <p:stCondLst>
                                    <p:cond delay="3000"/>
                                  </p:stCondLst>
                                  <p:childTnLst>
                                    <p:set>
                                      <p:cBhvr>
                                        <p:cTn id="37" dur="1" fill="hold">
                                          <p:stCondLst>
                                            <p:cond delay="0"/>
                                          </p:stCondLst>
                                        </p:cTn>
                                        <p:tgtEl>
                                          <p:spTgt spid="64524"/>
                                        </p:tgtEl>
                                        <p:attrNameLst>
                                          <p:attrName>style.visibility</p:attrName>
                                        </p:attrNameLst>
                                      </p:cBhvr>
                                      <p:to>
                                        <p:strVal val="visible"/>
                                      </p:to>
                                    </p:set>
                                    <p:anim calcmode="lin" valueType="num">
                                      <p:cBhvr additive="base">
                                        <p:cTn id="38" dur="3000" fill="hold"/>
                                        <p:tgtEl>
                                          <p:spTgt spid="64524"/>
                                        </p:tgtEl>
                                        <p:attrNameLst>
                                          <p:attrName>ppt_x</p:attrName>
                                        </p:attrNameLst>
                                      </p:cBhvr>
                                      <p:tavLst>
                                        <p:tav tm="0">
                                          <p:val>
                                            <p:strVal val="#ppt_x"/>
                                          </p:val>
                                        </p:tav>
                                        <p:tav tm="100000">
                                          <p:val>
                                            <p:strVal val="#ppt_x"/>
                                          </p:val>
                                        </p:tav>
                                      </p:tavLst>
                                    </p:anim>
                                    <p:anim calcmode="lin" valueType="num">
                                      <p:cBhvr additive="base">
                                        <p:cTn id="39" dur="3000" fill="hold"/>
                                        <p:tgtEl>
                                          <p:spTgt spid="64524"/>
                                        </p:tgtEl>
                                        <p:attrNameLst>
                                          <p:attrName>ppt_y</p:attrName>
                                        </p:attrNameLst>
                                      </p:cBhvr>
                                      <p:tavLst>
                                        <p:tav tm="0">
                                          <p:val>
                                            <p:strVal val="1+#ppt_h/2"/>
                                          </p:val>
                                        </p:tav>
                                        <p:tav tm="100000">
                                          <p:val>
                                            <p:strVal val="#ppt_y"/>
                                          </p:val>
                                        </p:tav>
                                      </p:tavLst>
                                    </p:anim>
                                  </p:childTnLst>
                                </p:cTn>
                              </p:par>
                            </p:childTnLst>
                          </p:cTn>
                        </p:par>
                        <p:par>
                          <p:cTn id="40" fill="hold">
                            <p:stCondLst>
                              <p:cond delay="21000"/>
                            </p:stCondLst>
                            <p:childTnLst>
                              <p:par>
                                <p:cTn id="41" presetID="7" presetClass="entr" presetSubtype="4" fill="hold" nodeType="afterEffect">
                                  <p:stCondLst>
                                    <p:cond delay="3000"/>
                                  </p:stCondLst>
                                  <p:childTnLst>
                                    <p:set>
                                      <p:cBhvr>
                                        <p:cTn id="42" dur="1" fill="hold">
                                          <p:stCondLst>
                                            <p:cond delay="0"/>
                                          </p:stCondLst>
                                        </p:cTn>
                                        <p:tgtEl>
                                          <p:spTgt spid="64526"/>
                                        </p:tgtEl>
                                        <p:attrNameLst>
                                          <p:attrName>style.visibility</p:attrName>
                                        </p:attrNameLst>
                                      </p:cBhvr>
                                      <p:to>
                                        <p:strVal val="visible"/>
                                      </p:to>
                                    </p:set>
                                    <p:anim calcmode="lin" valueType="num">
                                      <p:cBhvr additive="base">
                                        <p:cTn id="43" dur="3000" fill="hold"/>
                                        <p:tgtEl>
                                          <p:spTgt spid="64526"/>
                                        </p:tgtEl>
                                        <p:attrNameLst>
                                          <p:attrName>ppt_x</p:attrName>
                                        </p:attrNameLst>
                                      </p:cBhvr>
                                      <p:tavLst>
                                        <p:tav tm="0">
                                          <p:val>
                                            <p:strVal val="#ppt_x"/>
                                          </p:val>
                                        </p:tav>
                                        <p:tav tm="100000">
                                          <p:val>
                                            <p:strVal val="#ppt_x"/>
                                          </p:val>
                                        </p:tav>
                                      </p:tavLst>
                                    </p:anim>
                                    <p:anim calcmode="lin" valueType="num">
                                      <p:cBhvr additive="base">
                                        <p:cTn id="44" dur="3000" fill="hold"/>
                                        <p:tgtEl>
                                          <p:spTgt spid="64526"/>
                                        </p:tgtEl>
                                        <p:attrNameLst>
                                          <p:attrName>ppt_y</p:attrName>
                                        </p:attrNameLst>
                                      </p:cBhvr>
                                      <p:tavLst>
                                        <p:tav tm="0">
                                          <p:val>
                                            <p:strVal val="1+#ppt_h/2"/>
                                          </p:val>
                                        </p:tav>
                                        <p:tav tm="100000">
                                          <p:val>
                                            <p:strVal val="#ppt_y"/>
                                          </p:val>
                                        </p:tav>
                                      </p:tavLst>
                                    </p:anim>
                                  </p:childTnLst>
                                </p:cTn>
                              </p:par>
                              <p:par>
                                <p:cTn id="45" presetID="7" presetClass="entr" presetSubtype="4" fill="hold" nodeType="withEffect">
                                  <p:stCondLst>
                                    <p:cond delay="3000"/>
                                  </p:stCondLst>
                                  <p:childTnLst>
                                    <p:set>
                                      <p:cBhvr>
                                        <p:cTn id="46" dur="1" fill="hold">
                                          <p:stCondLst>
                                            <p:cond delay="0"/>
                                          </p:stCondLst>
                                        </p:cTn>
                                        <p:tgtEl>
                                          <p:spTgt spid="64527"/>
                                        </p:tgtEl>
                                        <p:attrNameLst>
                                          <p:attrName>style.visibility</p:attrName>
                                        </p:attrNameLst>
                                      </p:cBhvr>
                                      <p:to>
                                        <p:strVal val="visible"/>
                                      </p:to>
                                    </p:set>
                                    <p:anim calcmode="lin" valueType="num">
                                      <p:cBhvr additive="base">
                                        <p:cTn id="47" dur="3000" fill="hold"/>
                                        <p:tgtEl>
                                          <p:spTgt spid="64527"/>
                                        </p:tgtEl>
                                        <p:attrNameLst>
                                          <p:attrName>ppt_x</p:attrName>
                                        </p:attrNameLst>
                                      </p:cBhvr>
                                      <p:tavLst>
                                        <p:tav tm="0">
                                          <p:val>
                                            <p:strVal val="#ppt_x"/>
                                          </p:val>
                                        </p:tav>
                                        <p:tav tm="100000">
                                          <p:val>
                                            <p:strVal val="#ppt_x"/>
                                          </p:val>
                                        </p:tav>
                                      </p:tavLst>
                                    </p:anim>
                                    <p:anim calcmode="lin" valueType="num">
                                      <p:cBhvr additive="base">
                                        <p:cTn id="48" dur="3000" fill="hold"/>
                                        <p:tgtEl>
                                          <p:spTgt spid="64527"/>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7" presetClass="entr" presetSubtype="4" fill="hold" nodeType="afterEffect">
                                  <p:stCondLst>
                                    <p:cond delay="3000"/>
                                  </p:stCondLst>
                                  <p:childTnLst>
                                    <p:set>
                                      <p:cBhvr>
                                        <p:cTn id="51" dur="1" fill="hold">
                                          <p:stCondLst>
                                            <p:cond delay="0"/>
                                          </p:stCondLst>
                                        </p:cTn>
                                        <p:tgtEl>
                                          <p:spTgt spid="64528"/>
                                        </p:tgtEl>
                                        <p:attrNameLst>
                                          <p:attrName>style.visibility</p:attrName>
                                        </p:attrNameLst>
                                      </p:cBhvr>
                                      <p:to>
                                        <p:strVal val="visible"/>
                                      </p:to>
                                    </p:set>
                                    <p:anim calcmode="lin" valueType="num">
                                      <p:cBhvr additive="base">
                                        <p:cTn id="52" dur="3000" fill="hold"/>
                                        <p:tgtEl>
                                          <p:spTgt spid="64528"/>
                                        </p:tgtEl>
                                        <p:attrNameLst>
                                          <p:attrName>ppt_x</p:attrName>
                                        </p:attrNameLst>
                                      </p:cBhvr>
                                      <p:tavLst>
                                        <p:tav tm="0">
                                          <p:val>
                                            <p:strVal val="#ppt_x"/>
                                          </p:val>
                                        </p:tav>
                                        <p:tav tm="100000">
                                          <p:val>
                                            <p:strVal val="#ppt_x"/>
                                          </p:val>
                                        </p:tav>
                                      </p:tavLst>
                                    </p:anim>
                                    <p:anim calcmode="lin" valueType="num">
                                      <p:cBhvr additive="base">
                                        <p:cTn id="53" dur="3000" fill="hold"/>
                                        <p:tgtEl>
                                          <p:spTgt spid="64528"/>
                                        </p:tgtEl>
                                        <p:attrNameLst>
                                          <p:attrName>ppt_y</p:attrName>
                                        </p:attrNameLst>
                                      </p:cBhvr>
                                      <p:tavLst>
                                        <p:tav tm="0">
                                          <p:val>
                                            <p:strVal val="1+#ppt_h/2"/>
                                          </p:val>
                                        </p:tav>
                                        <p:tav tm="100000">
                                          <p:val>
                                            <p:strVal val="#ppt_y"/>
                                          </p:val>
                                        </p:tav>
                                      </p:tavLst>
                                    </p:anim>
                                  </p:childTnLst>
                                </p:cTn>
                              </p:par>
                              <p:par>
                                <p:cTn id="54" presetID="7" presetClass="entr" presetSubtype="4" fill="hold" nodeType="withEffect">
                                  <p:stCondLst>
                                    <p:cond delay="3000"/>
                                  </p:stCondLst>
                                  <p:childTnLst>
                                    <p:set>
                                      <p:cBhvr>
                                        <p:cTn id="55" dur="1" fill="hold">
                                          <p:stCondLst>
                                            <p:cond delay="0"/>
                                          </p:stCondLst>
                                        </p:cTn>
                                        <p:tgtEl>
                                          <p:spTgt spid="64529"/>
                                        </p:tgtEl>
                                        <p:attrNameLst>
                                          <p:attrName>style.visibility</p:attrName>
                                        </p:attrNameLst>
                                      </p:cBhvr>
                                      <p:to>
                                        <p:strVal val="visible"/>
                                      </p:to>
                                    </p:set>
                                    <p:anim calcmode="lin" valueType="num">
                                      <p:cBhvr additive="base">
                                        <p:cTn id="56" dur="3000" fill="hold"/>
                                        <p:tgtEl>
                                          <p:spTgt spid="64529"/>
                                        </p:tgtEl>
                                        <p:attrNameLst>
                                          <p:attrName>ppt_x</p:attrName>
                                        </p:attrNameLst>
                                      </p:cBhvr>
                                      <p:tavLst>
                                        <p:tav tm="0">
                                          <p:val>
                                            <p:strVal val="#ppt_x"/>
                                          </p:val>
                                        </p:tav>
                                        <p:tav tm="100000">
                                          <p:val>
                                            <p:strVal val="#ppt_x"/>
                                          </p:val>
                                        </p:tav>
                                      </p:tavLst>
                                    </p:anim>
                                    <p:anim calcmode="lin" valueType="num">
                                      <p:cBhvr additive="base">
                                        <p:cTn id="57" dur="3000" fill="hold"/>
                                        <p:tgtEl>
                                          <p:spTgt spid="64529"/>
                                        </p:tgtEl>
                                        <p:attrNameLst>
                                          <p:attrName>ppt_y</p:attrName>
                                        </p:attrNameLst>
                                      </p:cBhvr>
                                      <p:tavLst>
                                        <p:tav tm="0">
                                          <p:val>
                                            <p:strVal val="1+#ppt_h/2"/>
                                          </p:val>
                                        </p:tav>
                                        <p:tav tm="100000">
                                          <p:val>
                                            <p:strVal val="#ppt_y"/>
                                          </p:val>
                                        </p:tav>
                                      </p:tavLst>
                                    </p:anim>
                                  </p:childTnLst>
                                </p:cTn>
                              </p:par>
                            </p:childTnLst>
                          </p:cTn>
                        </p:par>
                        <p:par>
                          <p:cTn id="58" fill="hold">
                            <p:stCondLst>
                              <p:cond delay="33000"/>
                            </p:stCondLst>
                            <p:childTnLst>
                              <p:par>
                                <p:cTn id="59" presetID="7" presetClass="entr" presetSubtype="4" fill="hold" nodeType="afterEffect">
                                  <p:stCondLst>
                                    <p:cond delay="3000"/>
                                  </p:stCondLst>
                                  <p:childTnLst>
                                    <p:set>
                                      <p:cBhvr>
                                        <p:cTn id="60" dur="1" fill="hold">
                                          <p:stCondLst>
                                            <p:cond delay="0"/>
                                          </p:stCondLst>
                                        </p:cTn>
                                        <p:tgtEl>
                                          <p:spTgt spid="64530"/>
                                        </p:tgtEl>
                                        <p:attrNameLst>
                                          <p:attrName>style.visibility</p:attrName>
                                        </p:attrNameLst>
                                      </p:cBhvr>
                                      <p:to>
                                        <p:strVal val="visible"/>
                                      </p:to>
                                    </p:set>
                                    <p:anim calcmode="lin" valueType="num">
                                      <p:cBhvr additive="base">
                                        <p:cTn id="61" dur="3000" fill="hold"/>
                                        <p:tgtEl>
                                          <p:spTgt spid="64530"/>
                                        </p:tgtEl>
                                        <p:attrNameLst>
                                          <p:attrName>ppt_x</p:attrName>
                                        </p:attrNameLst>
                                      </p:cBhvr>
                                      <p:tavLst>
                                        <p:tav tm="0">
                                          <p:val>
                                            <p:strVal val="#ppt_x"/>
                                          </p:val>
                                        </p:tav>
                                        <p:tav tm="100000">
                                          <p:val>
                                            <p:strVal val="#ppt_x"/>
                                          </p:val>
                                        </p:tav>
                                      </p:tavLst>
                                    </p:anim>
                                    <p:anim calcmode="lin" valueType="num">
                                      <p:cBhvr additive="base">
                                        <p:cTn id="62" dur="3000" fill="hold"/>
                                        <p:tgtEl>
                                          <p:spTgt spid="64530"/>
                                        </p:tgtEl>
                                        <p:attrNameLst>
                                          <p:attrName>ppt_y</p:attrName>
                                        </p:attrNameLst>
                                      </p:cBhvr>
                                      <p:tavLst>
                                        <p:tav tm="0">
                                          <p:val>
                                            <p:strVal val="1+#ppt_h/2"/>
                                          </p:val>
                                        </p:tav>
                                        <p:tav tm="100000">
                                          <p:val>
                                            <p:strVal val="#ppt_y"/>
                                          </p:val>
                                        </p:tav>
                                      </p:tavLst>
                                    </p:anim>
                                  </p:childTnLst>
                                </p:cTn>
                              </p:par>
                              <p:par>
                                <p:cTn id="63" presetID="7" presetClass="entr" presetSubtype="4" fill="hold" nodeType="withEffect">
                                  <p:stCondLst>
                                    <p:cond delay="3000"/>
                                  </p:stCondLst>
                                  <p:childTnLst>
                                    <p:set>
                                      <p:cBhvr>
                                        <p:cTn id="64" dur="1" fill="hold">
                                          <p:stCondLst>
                                            <p:cond delay="0"/>
                                          </p:stCondLst>
                                        </p:cTn>
                                        <p:tgtEl>
                                          <p:spTgt spid="64531"/>
                                        </p:tgtEl>
                                        <p:attrNameLst>
                                          <p:attrName>style.visibility</p:attrName>
                                        </p:attrNameLst>
                                      </p:cBhvr>
                                      <p:to>
                                        <p:strVal val="visible"/>
                                      </p:to>
                                    </p:set>
                                    <p:anim calcmode="lin" valueType="num">
                                      <p:cBhvr additive="base">
                                        <p:cTn id="65" dur="3000" fill="hold"/>
                                        <p:tgtEl>
                                          <p:spTgt spid="64531"/>
                                        </p:tgtEl>
                                        <p:attrNameLst>
                                          <p:attrName>ppt_x</p:attrName>
                                        </p:attrNameLst>
                                      </p:cBhvr>
                                      <p:tavLst>
                                        <p:tav tm="0">
                                          <p:val>
                                            <p:strVal val="#ppt_x"/>
                                          </p:val>
                                        </p:tav>
                                        <p:tav tm="100000">
                                          <p:val>
                                            <p:strVal val="#ppt_x"/>
                                          </p:val>
                                        </p:tav>
                                      </p:tavLst>
                                    </p:anim>
                                    <p:anim calcmode="lin" valueType="num">
                                      <p:cBhvr additive="base">
                                        <p:cTn id="66" dur="3000" fill="hold"/>
                                        <p:tgtEl>
                                          <p:spTgt spid="64531"/>
                                        </p:tgtEl>
                                        <p:attrNameLst>
                                          <p:attrName>ppt_y</p:attrName>
                                        </p:attrNameLst>
                                      </p:cBhvr>
                                      <p:tavLst>
                                        <p:tav tm="0">
                                          <p:val>
                                            <p:strVal val="1+#ppt_h/2"/>
                                          </p:val>
                                        </p:tav>
                                        <p:tav tm="100000">
                                          <p:val>
                                            <p:strVal val="#ppt_y"/>
                                          </p:val>
                                        </p:tav>
                                      </p:tavLst>
                                    </p:anim>
                                  </p:childTnLst>
                                </p:cTn>
                              </p:par>
                            </p:childTnLst>
                          </p:cTn>
                        </p:par>
                        <p:par>
                          <p:cTn id="67" fill="hold">
                            <p:stCondLst>
                              <p:cond delay="39000"/>
                            </p:stCondLst>
                            <p:childTnLst>
                              <p:par>
                                <p:cTn id="68" presetID="7" presetClass="entr" presetSubtype="4" fill="hold" nodeType="afterEffect">
                                  <p:stCondLst>
                                    <p:cond delay="3000"/>
                                  </p:stCondLst>
                                  <p:childTnLst>
                                    <p:set>
                                      <p:cBhvr>
                                        <p:cTn id="69" dur="1" fill="hold">
                                          <p:stCondLst>
                                            <p:cond delay="0"/>
                                          </p:stCondLst>
                                        </p:cTn>
                                        <p:tgtEl>
                                          <p:spTgt spid="64532"/>
                                        </p:tgtEl>
                                        <p:attrNameLst>
                                          <p:attrName>style.visibility</p:attrName>
                                        </p:attrNameLst>
                                      </p:cBhvr>
                                      <p:to>
                                        <p:strVal val="visible"/>
                                      </p:to>
                                    </p:set>
                                    <p:anim calcmode="lin" valueType="num">
                                      <p:cBhvr additive="base">
                                        <p:cTn id="70" dur="3000" fill="hold"/>
                                        <p:tgtEl>
                                          <p:spTgt spid="64532"/>
                                        </p:tgtEl>
                                        <p:attrNameLst>
                                          <p:attrName>ppt_x</p:attrName>
                                        </p:attrNameLst>
                                      </p:cBhvr>
                                      <p:tavLst>
                                        <p:tav tm="0">
                                          <p:val>
                                            <p:strVal val="#ppt_x"/>
                                          </p:val>
                                        </p:tav>
                                        <p:tav tm="100000">
                                          <p:val>
                                            <p:strVal val="#ppt_x"/>
                                          </p:val>
                                        </p:tav>
                                      </p:tavLst>
                                    </p:anim>
                                    <p:anim calcmode="lin" valueType="num">
                                      <p:cBhvr additive="base">
                                        <p:cTn id="71" dur="3000" fill="hold"/>
                                        <p:tgtEl>
                                          <p:spTgt spid="64532"/>
                                        </p:tgtEl>
                                        <p:attrNameLst>
                                          <p:attrName>ppt_y</p:attrName>
                                        </p:attrNameLst>
                                      </p:cBhvr>
                                      <p:tavLst>
                                        <p:tav tm="0">
                                          <p:val>
                                            <p:strVal val="1+#ppt_h/2"/>
                                          </p:val>
                                        </p:tav>
                                        <p:tav tm="100000">
                                          <p:val>
                                            <p:strVal val="#ppt_y"/>
                                          </p:val>
                                        </p:tav>
                                      </p:tavLst>
                                    </p:anim>
                                  </p:childTnLst>
                                </p:cTn>
                              </p:par>
                              <p:par>
                                <p:cTn id="72" presetID="7" presetClass="entr" presetSubtype="4" fill="hold" nodeType="withEffect">
                                  <p:stCondLst>
                                    <p:cond delay="3000"/>
                                  </p:stCondLst>
                                  <p:childTnLst>
                                    <p:set>
                                      <p:cBhvr>
                                        <p:cTn id="73" dur="1" fill="hold">
                                          <p:stCondLst>
                                            <p:cond delay="0"/>
                                          </p:stCondLst>
                                        </p:cTn>
                                        <p:tgtEl>
                                          <p:spTgt spid="64533"/>
                                        </p:tgtEl>
                                        <p:attrNameLst>
                                          <p:attrName>style.visibility</p:attrName>
                                        </p:attrNameLst>
                                      </p:cBhvr>
                                      <p:to>
                                        <p:strVal val="visible"/>
                                      </p:to>
                                    </p:set>
                                    <p:anim calcmode="lin" valueType="num">
                                      <p:cBhvr additive="base">
                                        <p:cTn id="74" dur="3000" fill="hold"/>
                                        <p:tgtEl>
                                          <p:spTgt spid="64533"/>
                                        </p:tgtEl>
                                        <p:attrNameLst>
                                          <p:attrName>ppt_x</p:attrName>
                                        </p:attrNameLst>
                                      </p:cBhvr>
                                      <p:tavLst>
                                        <p:tav tm="0">
                                          <p:val>
                                            <p:strVal val="#ppt_x"/>
                                          </p:val>
                                        </p:tav>
                                        <p:tav tm="100000">
                                          <p:val>
                                            <p:strVal val="#ppt_x"/>
                                          </p:val>
                                        </p:tav>
                                      </p:tavLst>
                                    </p:anim>
                                    <p:anim calcmode="lin" valueType="num">
                                      <p:cBhvr additive="base">
                                        <p:cTn id="75" dur="3000" fill="hold"/>
                                        <p:tgtEl>
                                          <p:spTgt spid="64533"/>
                                        </p:tgtEl>
                                        <p:attrNameLst>
                                          <p:attrName>ppt_y</p:attrName>
                                        </p:attrNameLst>
                                      </p:cBhvr>
                                      <p:tavLst>
                                        <p:tav tm="0">
                                          <p:val>
                                            <p:strVal val="1+#ppt_h/2"/>
                                          </p:val>
                                        </p:tav>
                                        <p:tav tm="100000">
                                          <p:val>
                                            <p:strVal val="#ppt_y"/>
                                          </p:val>
                                        </p:tav>
                                      </p:tavLst>
                                    </p:anim>
                                  </p:childTnLst>
                                </p:cTn>
                              </p:par>
                            </p:childTnLst>
                          </p:cTn>
                        </p:par>
                        <p:par>
                          <p:cTn id="76" fill="hold">
                            <p:stCondLst>
                              <p:cond delay="45000"/>
                            </p:stCondLst>
                            <p:childTnLst>
                              <p:par>
                                <p:cTn id="77" presetID="7" presetClass="entr" presetSubtype="4" fill="hold" nodeType="afterEffect">
                                  <p:stCondLst>
                                    <p:cond delay="3000"/>
                                  </p:stCondLst>
                                  <p:childTnLst>
                                    <p:set>
                                      <p:cBhvr>
                                        <p:cTn id="78" dur="1" fill="hold">
                                          <p:stCondLst>
                                            <p:cond delay="0"/>
                                          </p:stCondLst>
                                        </p:cTn>
                                        <p:tgtEl>
                                          <p:spTgt spid="64535"/>
                                        </p:tgtEl>
                                        <p:attrNameLst>
                                          <p:attrName>style.visibility</p:attrName>
                                        </p:attrNameLst>
                                      </p:cBhvr>
                                      <p:to>
                                        <p:strVal val="visible"/>
                                      </p:to>
                                    </p:set>
                                    <p:anim calcmode="lin" valueType="num">
                                      <p:cBhvr additive="base">
                                        <p:cTn id="79" dur="3000" fill="hold"/>
                                        <p:tgtEl>
                                          <p:spTgt spid="64535"/>
                                        </p:tgtEl>
                                        <p:attrNameLst>
                                          <p:attrName>ppt_x</p:attrName>
                                        </p:attrNameLst>
                                      </p:cBhvr>
                                      <p:tavLst>
                                        <p:tav tm="0">
                                          <p:val>
                                            <p:strVal val="#ppt_x"/>
                                          </p:val>
                                        </p:tav>
                                        <p:tav tm="100000">
                                          <p:val>
                                            <p:strVal val="#ppt_x"/>
                                          </p:val>
                                        </p:tav>
                                      </p:tavLst>
                                    </p:anim>
                                    <p:anim calcmode="lin" valueType="num">
                                      <p:cBhvr additive="base">
                                        <p:cTn id="80" dur="3000" fill="hold"/>
                                        <p:tgtEl>
                                          <p:spTgt spid="64535"/>
                                        </p:tgtEl>
                                        <p:attrNameLst>
                                          <p:attrName>ppt_y</p:attrName>
                                        </p:attrNameLst>
                                      </p:cBhvr>
                                      <p:tavLst>
                                        <p:tav tm="0">
                                          <p:val>
                                            <p:strVal val="1+#ppt_h/2"/>
                                          </p:val>
                                        </p:tav>
                                        <p:tav tm="100000">
                                          <p:val>
                                            <p:strVal val="#ppt_y"/>
                                          </p:val>
                                        </p:tav>
                                      </p:tavLst>
                                    </p:anim>
                                  </p:childTnLst>
                                </p:cTn>
                              </p:par>
                              <p:par>
                                <p:cTn id="81" presetID="7" presetClass="entr" presetSubtype="4" fill="hold" nodeType="withEffect">
                                  <p:stCondLst>
                                    <p:cond delay="3000"/>
                                  </p:stCondLst>
                                  <p:childTnLst>
                                    <p:set>
                                      <p:cBhvr>
                                        <p:cTn id="82" dur="1" fill="hold">
                                          <p:stCondLst>
                                            <p:cond delay="0"/>
                                          </p:stCondLst>
                                        </p:cTn>
                                        <p:tgtEl>
                                          <p:spTgt spid="64536"/>
                                        </p:tgtEl>
                                        <p:attrNameLst>
                                          <p:attrName>style.visibility</p:attrName>
                                        </p:attrNameLst>
                                      </p:cBhvr>
                                      <p:to>
                                        <p:strVal val="visible"/>
                                      </p:to>
                                    </p:set>
                                    <p:anim calcmode="lin" valueType="num">
                                      <p:cBhvr additive="base">
                                        <p:cTn id="83" dur="3000" fill="hold"/>
                                        <p:tgtEl>
                                          <p:spTgt spid="64536"/>
                                        </p:tgtEl>
                                        <p:attrNameLst>
                                          <p:attrName>ppt_x</p:attrName>
                                        </p:attrNameLst>
                                      </p:cBhvr>
                                      <p:tavLst>
                                        <p:tav tm="0">
                                          <p:val>
                                            <p:strVal val="#ppt_x"/>
                                          </p:val>
                                        </p:tav>
                                        <p:tav tm="100000">
                                          <p:val>
                                            <p:strVal val="#ppt_x"/>
                                          </p:val>
                                        </p:tav>
                                      </p:tavLst>
                                    </p:anim>
                                    <p:anim calcmode="lin" valueType="num">
                                      <p:cBhvr additive="base">
                                        <p:cTn id="84" dur="3000" fill="hold"/>
                                        <p:tgtEl>
                                          <p:spTgt spid="64536"/>
                                        </p:tgtEl>
                                        <p:attrNameLst>
                                          <p:attrName>ppt_y</p:attrName>
                                        </p:attrNameLst>
                                      </p:cBhvr>
                                      <p:tavLst>
                                        <p:tav tm="0">
                                          <p:val>
                                            <p:strVal val="1+#ppt_h/2"/>
                                          </p:val>
                                        </p:tav>
                                        <p:tav tm="100000">
                                          <p:val>
                                            <p:strVal val="#ppt_y"/>
                                          </p:val>
                                        </p:tav>
                                      </p:tavLst>
                                    </p:anim>
                                  </p:childTnLst>
                                </p:cTn>
                              </p:par>
                            </p:childTnLst>
                          </p:cTn>
                        </p:par>
                        <p:par>
                          <p:cTn id="85" fill="hold">
                            <p:stCondLst>
                              <p:cond delay="51000"/>
                            </p:stCondLst>
                            <p:childTnLst>
                              <p:par>
                                <p:cTn id="86" presetID="7" presetClass="entr" presetSubtype="4" fill="hold" nodeType="afterEffect">
                                  <p:stCondLst>
                                    <p:cond delay="3000"/>
                                  </p:stCondLst>
                                  <p:childTnLst>
                                    <p:set>
                                      <p:cBhvr>
                                        <p:cTn id="87" dur="1" fill="hold">
                                          <p:stCondLst>
                                            <p:cond delay="0"/>
                                          </p:stCondLst>
                                        </p:cTn>
                                        <p:tgtEl>
                                          <p:spTgt spid="64537"/>
                                        </p:tgtEl>
                                        <p:attrNameLst>
                                          <p:attrName>style.visibility</p:attrName>
                                        </p:attrNameLst>
                                      </p:cBhvr>
                                      <p:to>
                                        <p:strVal val="visible"/>
                                      </p:to>
                                    </p:set>
                                    <p:anim calcmode="lin" valueType="num">
                                      <p:cBhvr additive="base">
                                        <p:cTn id="88" dur="3000" fill="hold"/>
                                        <p:tgtEl>
                                          <p:spTgt spid="64537"/>
                                        </p:tgtEl>
                                        <p:attrNameLst>
                                          <p:attrName>ppt_x</p:attrName>
                                        </p:attrNameLst>
                                      </p:cBhvr>
                                      <p:tavLst>
                                        <p:tav tm="0">
                                          <p:val>
                                            <p:strVal val="#ppt_x"/>
                                          </p:val>
                                        </p:tav>
                                        <p:tav tm="100000">
                                          <p:val>
                                            <p:strVal val="#ppt_x"/>
                                          </p:val>
                                        </p:tav>
                                      </p:tavLst>
                                    </p:anim>
                                    <p:anim calcmode="lin" valueType="num">
                                      <p:cBhvr additive="base">
                                        <p:cTn id="89" dur="3000" fill="hold"/>
                                        <p:tgtEl>
                                          <p:spTgt spid="64537"/>
                                        </p:tgtEl>
                                        <p:attrNameLst>
                                          <p:attrName>ppt_y</p:attrName>
                                        </p:attrNameLst>
                                      </p:cBhvr>
                                      <p:tavLst>
                                        <p:tav tm="0">
                                          <p:val>
                                            <p:strVal val="1+#ppt_h/2"/>
                                          </p:val>
                                        </p:tav>
                                        <p:tav tm="100000">
                                          <p:val>
                                            <p:strVal val="#ppt_y"/>
                                          </p:val>
                                        </p:tav>
                                      </p:tavLst>
                                    </p:anim>
                                  </p:childTnLst>
                                </p:cTn>
                              </p:par>
                              <p:par>
                                <p:cTn id="90" presetID="7" presetClass="entr" presetSubtype="4" fill="hold" nodeType="withEffect">
                                  <p:stCondLst>
                                    <p:cond delay="3000"/>
                                  </p:stCondLst>
                                  <p:childTnLst>
                                    <p:set>
                                      <p:cBhvr>
                                        <p:cTn id="91" dur="1" fill="hold">
                                          <p:stCondLst>
                                            <p:cond delay="0"/>
                                          </p:stCondLst>
                                        </p:cTn>
                                        <p:tgtEl>
                                          <p:spTgt spid="64538"/>
                                        </p:tgtEl>
                                        <p:attrNameLst>
                                          <p:attrName>style.visibility</p:attrName>
                                        </p:attrNameLst>
                                      </p:cBhvr>
                                      <p:to>
                                        <p:strVal val="visible"/>
                                      </p:to>
                                    </p:set>
                                    <p:anim calcmode="lin" valueType="num">
                                      <p:cBhvr additive="base">
                                        <p:cTn id="92" dur="3000" fill="hold"/>
                                        <p:tgtEl>
                                          <p:spTgt spid="64538"/>
                                        </p:tgtEl>
                                        <p:attrNameLst>
                                          <p:attrName>ppt_x</p:attrName>
                                        </p:attrNameLst>
                                      </p:cBhvr>
                                      <p:tavLst>
                                        <p:tav tm="0">
                                          <p:val>
                                            <p:strVal val="#ppt_x"/>
                                          </p:val>
                                        </p:tav>
                                        <p:tav tm="100000">
                                          <p:val>
                                            <p:strVal val="#ppt_x"/>
                                          </p:val>
                                        </p:tav>
                                      </p:tavLst>
                                    </p:anim>
                                    <p:anim calcmode="lin" valueType="num">
                                      <p:cBhvr additive="base">
                                        <p:cTn id="93" dur="3000" fill="hold"/>
                                        <p:tgtEl>
                                          <p:spTgt spid="64538"/>
                                        </p:tgtEl>
                                        <p:attrNameLst>
                                          <p:attrName>ppt_y</p:attrName>
                                        </p:attrNameLst>
                                      </p:cBhvr>
                                      <p:tavLst>
                                        <p:tav tm="0">
                                          <p:val>
                                            <p:strVal val="1+#ppt_h/2"/>
                                          </p:val>
                                        </p:tav>
                                        <p:tav tm="100000">
                                          <p:val>
                                            <p:strVal val="#ppt_y"/>
                                          </p:val>
                                        </p:tav>
                                      </p:tavLst>
                                    </p:anim>
                                  </p:childTnLst>
                                </p:cTn>
                              </p:par>
                            </p:childTnLst>
                          </p:cTn>
                        </p:par>
                        <p:par>
                          <p:cTn id="94" fill="hold">
                            <p:stCondLst>
                              <p:cond delay="57000"/>
                            </p:stCondLst>
                            <p:childTnLst>
                              <p:par>
                                <p:cTn id="95" presetID="7" presetClass="entr" presetSubtype="4" fill="hold" nodeType="afterEffect">
                                  <p:stCondLst>
                                    <p:cond delay="3000"/>
                                  </p:stCondLst>
                                  <p:childTnLst>
                                    <p:set>
                                      <p:cBhvr>
                                        <p:cTn id="96" dur="1" fill="hold">
                                          <p:stCondLst>
                                            <p:cond delay="0"/>
                                          </p:stCondLst>
                                        </p:cTn>
                                        <p:tgtEl>
                                          <p:spTgt spid="64539"/>
                                        </p:tgtEl>
                                        <p:attrNameLst>
                                          <p:attrName>style.visibility</p:attrName>
                                        </p:attrNameLst>
                                      </p:cBhvr>
                                      <p:to>
                                        <p:strVal val="visible"/>
                                      </p:to>
                                    </p:set>
                                    <p:anim calcmode="lin" valueType="num">
                                      <p:cBhvr additive="base">
                                        <p:cTn id="97" dur="3000" fill="hold"/>
                                        <p:tgtEl>
                                          <p:spTgt spid="64539"/>
                                        </p:tgtEl>
                                        <p:attrNameLst>
                                          <p:attrName>ppt_x</p:attrName>
                                        </p:attrNameLst>
                                      </p:cBhvr>
                                      <p:tavLst>
                                        <p:tav tm="0">
                                          <p:val>
                                            <p:strVal val="#ppt_x"/>
                                          </p:val>
                                        </p:tav>
                                        <p:tav tm="100000">
                                          <p:val>
                                            <p:strVal val="#ppt_x"/>
                                          </p:val>
                                        </p:tav>
                                      </p:tavLst>
                                    </p:anim>
                                    <p:anim calcmode="lin" valueType="num">
                                      <p:cBhvr additive="base">
                                        <p:cTn id="98" dur="3000" fill="hold"/>
                                        <p:tgtEl>
                                          <p:spTgt spid="64539"/>
                                        </p:tgtEl>
                                        <p:attrNameLst>
                                          <p:attrName>ppt_y</p:attrName>
                                        </p:attrNameLst>
                                      </p:cBhvr>
                                      <p:tavLst>
                                        <p:tav tm="0">
                                          <p:val>
                                            <p:strVal val="1+#ppt_h/2"/>
                                          </p:val>
                                        </p:tav>
                                        <p:tav tm="100000">
                                          <p:val>
                                            <p:strVal val="#ppt_y"/>
                                          </p:val>
                                        </p:tav>
                                      </p:tavLst>
                                    </p:anim>
                                  </p:childTnLst>
                                </p:cTn>
                              </p:par>
                              <p:par>
                                <p:cTn id="99" presetID="7" presetClass="entr" presetSubtype="4" fill="hold" nodeType="withEffect">
                                  <p:stCondLst>
                                    <p:cond delay="3000"/>
                                  </p:stCondLst>
                                  <p:childTnLst>
                                    <p:set>
                                      <p:cBhvr>
                                        <p:cTn id="100" dur="1" fill="hold">
                                          <p:stCondLst>
                                            <p:cond delay="0"/>
                                          </p:stCondLst>
                                        </p:cTn>
                                        <p:tgtEl>
                                          <p:spTgt spid="64541"/>
                                        </p:tgtEl>
                                        <p:attrNameLst>
                                          <p:attrName>style.visibility</p:attrName>
                                        </p:attrNameLst>
                                      </p:cBhvr>
                                      <p:to>
                                        <p:strVal val="visible"/>
                                      </p:to>
                                    </p:set>
                                    <p:anim calcmode="lin" valueType="num">
                                      <p:cBhvr additive="base">
                                        <p:cTn id="101" dur="3000" fill="hold"/>
                                        <p:tgtEl>
                                          <p:spTgt spid="64541"/>
                                        </p:tgtEl>
                                        <p:attrNameLst>
                                          <p:attrName>ppt_x</p:attrName>
                                        </p:attrNameLst>
                                      </p:cBhvr>
                                      <p:tavLst>
                                        <p:tav tm="0">
                                          <p:val>
                                            <p:strVal val="#ppt_x"/>
                                          </p:val>
                                        </p:tav>
                                        <p:tav tm="100000">
                                          <p:val>
                                            <p:strVal val="#ppt_x"/>
                                          </p:val>
                                        </p:tav>
                                      </p:tavLst>
                                    </p:anim>
                                    <p:anim calcmode="lin" valueType="num">
                                      <p:cBhvr additive="base">
                                        <p:cTn id="102" dur="3000" fill="hold"/>
                                        <p:tgtEl>
                                          <p:spTgt spid="64541"/>
                                        </p:tgtEl>
                                        <p:attrNameLst>
                                          <p:attrName>ppt_y</p:attrName>
                                        </p:attrNameLst>
                                      </p:cBhvr>
                                      <p:tavLst>
                                        <p:tav tm="0">
                                          <p:val>
                                            <p:strVal val="1+#ppt_h/2"/>
                                          </p:val>
                                        </p:tav>
                                        <p:tav tm="100000">
                                          <p:val>
                                            <p:strVal val="#ppt_y"/>
                                          </p:val>
                                        </p:tav>
                                      </p:tavLst>
                                    </p:anim>
                                  </p:childTnLst>
                                </p:cTn>
                              </p:par>
                            </p:childTnLst>
                          </p:cTn>
                        </p:par>
                        <p:par>
                          <p:cTn id="103" fill="hold">
                            <p:stCondLst>
                              <p:cond delay="63000"/>
                            </p:stCondLst>
                            <p:childTnLst>
                              <p:par>
                                <p:cTn id="104" presetID="7" presetClass="entr" presetSubtype="4" fill="hold" nodeType="afterEffect">
                                  <p:stCondLst>
                                    <p:cond delay="3000"/>
                                  </p:stCondLst>
                                  <p:childTnLst>
                                    <p:set>
                                      <p:cBhvr>
                                        <p:cTn id="105" dur="1" fill="hold">
                                          <p:stCondLst>
                                            <p:cond delay="0"/>
                                          </p:stCondLst>
                                        </p:cTn>
                                        <p:tgtEl>
                                          <p:spTgt spid="64543"/>
                                        </p:tgtEl>
                                        <p:attrNameLst>
                                          <p:attrName>style.visibility</p:attrName>
                                        </p:attrNameLst>
                                      </p:cBhvr>
                                      <p:to>
                                        <p:strVal val="visible"/>
                                      </p:to>
                                    </p:set>
                                    <p:anim calcmode="lin" valueType="num">
                                      <p:cBhvr additive="base">
                                        <p:cTn id="106" dur="3000" fill="hold"/>
                                        <p:tgtEl>
                                          <p:spTgt spid="64543"/>
                                        </p:tgtEl>
                                        <p:attrNameLst>
                                          <p:attrName>ppt_x</p:attrName>
                                        </p:attrNameLst>
                                      </p:cBhvr>
                                      <p:tavLst>
                                        <p:tav tm="0">
                                          <p:val>
                                            <p:strVal val="#ppt_x"/>
                                          </p:val>
                                        </p:tav>
                                        <p:tav tm="100000">
                                          <p:val>
                                            <p:strVal val="#ppt_x"/>
                                          </p:val>
                                        </p:tav>
                                      </p:tavLst>
                                    </p:anim>
                                    <p:anim calcmode="lin" valueType="num">
                                      <p:cBhvr additive="base">
                                        <p:cTn id="107" dur="3000" fill="hold"/>
                                        <p:tgtEl>
                                          <p:spTgt spid="64543"/>
                                        </p:tgtEl>
                                        <p:attrNameLst>
                                          <p:attrName>ppt_y</p:attrName>
                                        </p:attrNameLst>
                                      </p:cBhvr>
                                      <p:tavLst>
                                        <p:tav tm="0">
                                          <p:val>
                                            <p:strVal val="1+#ppt_h/2"/>
                                          </p:val>
                                        </p:tav>
                                        <p:tav tm="100000">
                                          <p:val>
                                            <p:strVal val="#ppt_y"/>
                                          </p:val>
                                        </p:tav>
                                      </p:tavLst>
                                    </p:anim>
                                  </p:childTnLst>
                                </p:cTn>
                              </p:par>
                              <p:par>
                                <p:cTn id="108" presetID="7" presetClass="entr" presetSubtype="4" fill="hold" nodeType="withEffect">
                                  <p:stCondLst>
                                    <p:cond delay="3000"/>
                                  </p:stCondLst>
                                  <p:childTnLst>
                                    <p:set>
                                      <p:cBhvr>
                                        <p:cTn id="109" dur="1" fill="hold">
                                          <p:stCondLst>
                                            <p:cond delay="0"/>
                                          </p:stCondLst>
                                        </p:cTn>
                                        <p:tgtEl>
                                          <p:spTgt spid="64542"/>
                                        </p:tgtEl>
                                        <p:attrNameLst>
                                          <p:attrName>style.visibility</p:attrName>
                                        </p:attrNameLst>
                                      </p:cBhvr>
                                      <p:to>
                                        <p:strVal val="visible"/>
                                      </p:to>
                                    </p:set>
                                    <p:anim calcmode="lin" valueType="num">
                                      <p:cBhvr additive="base">
                                        <p:cTn id="110" dur="3000" fill="hold"/>
                                        <p:tgtEl>
                                          <p:spTgt spid="64542"/>
                                        </p:tgtEl>
                                        <p:attrNameLst>
                                          <p:attrName>ppt_x</p:attrName>
                                        </p:attrNameLst>
                                      </p:cBhvr>
                                      <p:tavLst>
                                        <p:tav tm="0">
                                          <p:val>
                                            <p:strVal val="#ppt_x"/>
                                          </p:val>
                                        </p:tav>
                                        <p:tav tm="100000">
                                          <p:val>
                                            <p:strVal val="#ppt_x"/>
                                          </p:val>
                                        </p:tav>
                                      </p:tavLst>
                                    </p:anim>
                                    <p:anim calcmode="lin" valueType="num">
                                      <p:cBhvr additive="base">
                                        <p:cTn id="111" dur="3000" fill="hold"/>
                                        <p:tgtEl>
                                          <p:spTgt spid="64542"/>
                                        </p:tgtEl>
                                        <p:attrNameLst>
                                          <p:attrName>ppt_y</p:attrName>
                                        </p:attrNameLst>
                                      </p:cBhvr>
                                      <p:tavLst>
                                        <p:tav tm="0">
                                          <p:val>
                                            <p:strVal val="1+#ppt_h/2"/>
                                          </p:val>
                                        </p:tav>
                                        <p:tav tm="100000">
                                          <p:val>
                                            <p:strVal val="#ppt_y"/>
                                          </p:val>
                                        </p:tav>
                                      </p:tavLst>
                                    </p:anim>
                                  </p:childTnLst>
                                </p:cTn>
                              </p:par>
                            </p:childTnLst>
                          </p:cTn>
                        </p:par>
                        <p:par>
                          <p:cTn id="112" fill="hold">
                            <p:stCondLst>
                              <p:cond delay="69000"/>
                            </p:stCondLst>
                            <p:childTnLst>
                              <p:par>
                                <p:cTn id="113" presetID="7" presetClass="entr" presetSubtype="4" fill="hold" nodeType="afterEffect">
                                  <p:stCondLst>
                                    <p:cond delay="3000"/>
                                  </p:stCondLst>
                                  <p:childTnLst>
                                    <p:set>
                                      <p:cBhvr>
                                        <p:cTn id="114" dur="1" fill="hold">
                                          <p:stCondLst>
                                            <p:cond delay="0"/>
                                          </p:stCondLst>
                                        </p:cTn>
                                        <p:tgtEl>
                                          <p:spTgt spid="64545"/>
                                        </p:tgtEl>
                                        <p:attrNameLst>
                                          <p:attrName>style.visibility</p:attrName>
                                        </p:attrNameLst>
                                      </p:cBhvr>
                                      <p:to>
                                        <p:strVal val="visible"/>
                                      </p:to>
                                    </p:set>
                                    <p:anim calcmode="lin" valueType="num">
                                      <p:cBhvr additive="base">
                                        <p:cTn id="115" dur="3000" fill="hold"/>
                                        <p:tgtEl>
                                          <p:spTgt spid="64545"/>
                                        </p:tgtEl>
                                        <p:attrNameLst>
                                          <p:attrName>ppt_x</p:attrName>
                                        </p:attrNameLst>
                                      </p:cBhvr>
                                      <p:tavLst>
                                        <p:tav tm="0">
                                          <p:val>
                                            <p:strVal val="#ppt_x"/>
                                          </p:val>
                                        </p:tav>
                                        <p:tav tm="100000">
                                          <p:val>
                                            <p:strVal val="#ppt_x"/>
                                          </p:val>
                                        </p:tav>
                                      </p:tavLst>
                                    </p:anim>
                                    <p:anim calcmode="lin" valueType="num">
                                      <p:cBhvr additive="base">
                                        <p:cTn id="116" dur="3000" fill="hold"/>
                                        <p:tgtEl>
                                          <p:spTgt spid="64545"/>
                                        </p:tgtEl>
                                        <p:attrNameLst>
                                          <p:attrName>ppt_y</p:attrName>
                                        </p:attrNameLst>
                                      </p:cBhvr>
                                      <p:tavLst>
                                        <p:tav tm="0">
                                          <p:val>
                                            <p:strVal val="1+#ppt_h/2"/>
                                          </p:val>
                                        </p:tav>
                                        <p:tav tm="100000">
                                          <p:val>
                                            <p:strVal val="#ppt_y"/>
                                          </p:val>
                                        </p:tav>
                                      </p:tavLst>
                                    </p:anim>
                                  </p:childTnLst>
                                </p:cTn>
                              </p:par>
                              <p:par>
                                <p:cTn id="117" presetID="7" presetClass="entr" presetSubtype="4" fill="hold" nodeType="withEffect">
                                  <p:stCondLst>
                                    <p:cond delay="3000"/>
                                  </p:stCondLst>
                                  <p:childTnLst>
                                    <p:set>
                                      <p:cBhvr>
                                        <p:cTn id="118" dur="1" fill="hold">
                                          <p:stCondLst>
                                            <p:cond delay="0"/>
                                          </p:stCondLst>
                                        </p:cTn>
                                        <p:tgtEl>
                                          <p:spTgt spid="64544"/>
                                        </p:tgtEl>
                                        <p:attrNameLst>
                                          <p:attrName>style.visibility</p:attrName>
                                        </p:attrNameLst>
                                      </p:cBhvr>
                                      <p:to>
                                        <p:strVal val="visible"/>
                                      </p:to>
                                    </p:set>
                                    <p:anim calcmode="lin" valueType="num">
                                      <p:cBhvr additive="base">
                                        <p:cTn id="119" dur="3000" fill="hold"/>
                                        <p:tgtEl>
                                          <p:spTgt spid="64544"/>
                                        </p:tgtEl>
                                        <p:attrNameLst>
                                          <p:attrName>ppt_x</p:attrName>
                                        </p:attrNameLst>
                                      </p:cBhvr>
                                      <p:tavLst>
                                        <p:tav tm="0">
                                          <p:val>
                                            <p:strVal val="#ppt_x"/>
                                          </p:val>
                                        </p:tav>
                                        <p:tav tm="100000">
                                          <p:val>
                                            <p:strVal val="#ppt_x"/>
                                          </p:val>
                                        </p:tav>
                                      </p:tavLst>
                                    </p:anim>
                                    <p:anim calcmode="lin" valueType="num">
                                      <p:cBhvr additive="base">
                                        <p:cTn id="120" dur="3000" fill="hold"/>
                                        <p:tgtEl>
                                          <p:spTgt spid="645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7" name="Picture 6" descr="bikini1_01[1]"/>
          <p:cNvPicPr>
            <a:picLocks noChangeAspect="1" noChangeArrowheads="1"/>
          </p:cNvPicPr>
          <p:nvPr/>
        </p:nvPicPr>
        <p:blipFill>
          <a:blip r:embed="rId3"/>
          <a:srcRect/>
          <a:stretch>
            <a:fillRect/>
          </a:stretch>
        </p:blipFill>
        <p:spPr bwMode="auto">
          <a:xfrm>
            <a:off x="395288" y="0"/>
            <a:ext cx="4960937" cy="6858000"/>
          </a:xfrm>
          <a:prstGeom prst="rect">
            <a:avLst/>
          </a:prstGeom>
          <a:noFill/>
          <a:ln w="9525">
            <a:noFill/>
            <a:miter lim="800000"/>
            <a:headEnd/>
            <a:tailEnd/>
          </a:ln>
        </p:spPr>
      </p:pic>
      <p:sp>
        <p:nvSpPr>
          <p:cNvPr id="34818" name="Text Box 3"/>
          <p:cNvSpPr txBox="1">
            <a:spLocks noChangeArrowheads="1"/>
          </p:cNvSpPr>
          <p:nvPr/>
        </p:nvSpPr>
        <p:spPr bwMode="auto">
          <a:xfrm>
            <a:off x="5651500" y="115888"/>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pic>
        <p:nvPicPr>
          <p:cNvPr id="34819" name="Picture 5" descr="bikini1_01-down[1]"/>
          <p:cNvPicPr>
            <a:picLocks noChangeAspect="1" noChangeArrowheads="1"/>
          </p:cNvPicPr>
          <p:nvPr/>
        </p:nvPicPr>
        <p:blipFill>
          <a:blip r:embed="rId4"/>
          <a:srcRect/>
          <a:stretch>
            <a:fillRect/>
          </a:stretch>
        </p:blipFill>
        <p:spPr bwMode="auto">
          <a:xfrm>
            <a:off x="6172200" y="1447800"/>
            <a:ext cx="2093913"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7467600" cy="1143000"/>
          </a:xfrm>
        </p:spPr>
        <p:txBody>
          <a:bodyPr/>
          <a:lstStyle/>
          <a:p>
            <a:pPr eaLnBrk="1" fontAlgn="auto" hangingPunct="1">
              <a:spcAft>
                <a:spcPts val="0"/>
              </a:spcAft>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Historical manipulation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260098" name="Content Placeholder 2"/>
          <p:cNvSpPr>
            <a:spLocks noGrp="1"/>
          </p:cNvSpPr>
          <p:nvPr>
            <p:ph sz="quarter" idx="1"/>
          </p:nvPr>
        </p:nvSpPr>
        <p:spPr>
          <a:xfrm>
            <a:off x="285750" y="1357313"/>
            <a:ext cx="8401050" cy="2143125"/>
          </a:xfrm>
        </p:spPr>
        <p:txBody>
          <a:bodyPr/>
          <a:lstStyle/>
          <a:p>
            <a:pPr eaLnBrk="1" hangingPunct="1"/>
            <a:r>
              <a:rPr lang="en-AU" sz="1600" smtClean="0"/>
              <a:t>When I first heard about manipulation I believed that it was a new age issue. But after researching photo tampering throughout history, I found out that the actual first manipulation occurred as early as the 1860’s only a few decades after Niepce created the first photograph in 1814. The manipulation of digital images is becoming more common now and there are many questions to be answered like is it ethically correct. Throughout history manipulated images have confused people and have made people believe things that are not true. </a:t>
            </a:r>
          </a:p>
          <a:p>
            <a:pPr eaLnBrk="1" hangingPunct="1"/>
            <a:endParaRPr lang="en-AU" smtClean="0"/>
          </a:p>
        </p:txBody>
      </p:sp>
      <p:pic>
        <p:nvPicPr>
          <p:cNvPr id="260099" name="Picture 5" descr="http://www.cs.dartmouth.edu/farid/research/digitaltampering/stalin1+2.jpg"/>
          <p:cNvPicPr>
            <a:picLocks noChangeAspect="1" noChangeArrowheads="1"/>
          </p:cNvPicPr>
          <p:nvPr/>
        </p:nvPicPr>
        <p:blipFill>
          <a:blip r:embed="rId3"/>
          <a:srcRect/>
          <a:stretch>
            <a:fillRect/>
          </a:stretch>
        </p:blipFill>
        <p:spPr bwMode="auto">
          <a:xfrm>
            <a:off x="785813" y="3214688"/>
            <a:ext cx="6953250" cy="2238375"/>
          </a:xfrm>
          <a:prstGeom prst="rect">
            <a:avLst/>
          </a:prstGeom>
          <a:noFill/>
          <a:ln w="9525">
            <a:noFill/>
            <a:miter lim="800000"/>
            <a:headEnd/>
            <a:tailEnd/>
          </a:ln>
        </p:spPr>
      </p:pic>
      <p:sp>
        <p:nvSpPr>
          <p:cNvPr id="5" name="Oval 4"/>
          <p:cNvSpPr/>
          <p:nvPr/>
        </p:nvSpPr>
        <p:spPr>
          <a:xfrm>
            <a:off x="6072188" y="3643313"/>
            <a:ext cx="1143000" cy="17145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Oval 5"/>
          <p:cNvSpPr/>
          <p:nvPr/>
        </p:nvSpPr>
        <p:spPr>
          <a:xfrm>
            <a:off x="2214563" y="3571875"/>
            <a:ext cx="1143000" cy="16335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Content Placeholder 2"/>
          <p:cNvSpPr txBox="1">
            <a:spLocks/>
          </p:cNvSpPr>
          <p:nvPr/>
        </p:nvSpPr>
        <p:spPr bwMode="auto">
          <a:xfrm>
            <a:off x="428625" y="5143500"/>
            <a:ext cx="8401050" cy="1000125"/>
          </a:xfrm>
          <a:prstGeom prst="rect">
            <a:avLst/>
          </a:prstGeom>
          <a:noFill/>
          <a:ln w="9525">
            <a:noFill/>
            <a:miter lim="800000"/>
            <a:headEnd/>
            <a:tailEnd/>
          </a:ln>
        </p:spPr>
        <p:txBody>
          <a:bodyPr/>
          <a:lstStyle/>
          <a:p>
            <a:pPr>
              <a:defRPr/>
            </a:pPr>
            <a:r>
              <a:rPr lang="en-AU" dirty="0">
                <a:latin typeface="Arial" charset="0"/>
                <a:ea typeface="+mn-ea"/>
                <a:cs typeface="+mn-cs"/>
              </a:rPr>
              <a:t> </a:t>
            </a:r>
          </a:p>
          <a:p>
            <a:pPr marL="273050" indent="-273050">
              <a:spcBef>
                <a:spcPts val="600"/>
              </a:spcBef>
              <a:buClr>
                <a:schemeClr val="accent1"/>
              </a:buClr>
              <a:buSzPct val="70000"/>
              <a:buFont typeface="Wingdings" pitchFamily="2" charset="2"/>
              <a:buChar char=""/>
              <a:defRPr/>
            </a:pPr>
            <a:r>
              <a:rPr lang="en-AU" sz="1600" dirty="0">
                <a:latin typeface="+mn-lt"/>
                <a:ea typeface="+mn-ea"/>
                <a:cs typeface="+mn-cs"/>
              </a:rPr>
              <a:t>In 1930 Stalin had a fight with one of his commissars and he was removed from the original photo. Stalin frequently air- brushed his enemies out of photographs</a:t>
            </a:r>
          </a:p>
        </p:txBody>
      </p:sp>
      <p:sp>
        <p:nvSpPr>
          <p:cNvPr id="9" name="Action Button: Information 8">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Home 9">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Forward or Next 10">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Action Button: Back or Previous 11">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428625"/>
            <a:ext cx="7467600" cy="571500"/>
          </a:xfrm>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1860- </a:t>
            </a:r>
            <a:r>
              <a:rPr lang="en-AU" b="1" dirty="0" err="1" smtClean="0">
                <a:solidFill>
                  <a:schemeClr val="accent2">
                    <a:lumMod val="60000"/>
                    <a:lumOff val="40000"/>
                  </a:schemeClr>
                </a:solidFill>
                <a:effectLst>
                  <a:outerShdw blurRad="38100" dist="38100" dir="2700000" algn="tl">
                    <a:srgbClr val="000000">
                      <a:alpha val="43137"/>
                    </a:srgbClr>
                  </a:outerShdw>
                </a:effectLst>
                <a:ea typeface="+mj-ea"/>
                <a:cs typeface="+mj-cs"/>
              </a:rPr>
              <a:t>u.s</a:t>
            </a: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 president </a:t>
            </a:r>
            <a:r>
              <a:rPr lang="en-AU" b="1" dirty="0" err="1" smtClean="0">
                <a:solidFill>
                  <a:schemeClr val="accent2">
                    <a:lumMod val="60000"/>
                    <a:lumOff val="40000"/>
                  </a:schemeClr>
                </a:solidFill>
                <a:effectLst>
                  <a:outerShdw blurRad="38100" dist="38100" dir="2700000" algn="tl">
                    <a:srgbClr val="000000">
                      <a:alpha val="43137"/>
                    </a:srgbClr>
                  </a:outerShdw>
                </a:effectLst>
                <a:ea typeface="+mj-ea"/>
                <a:cs typeface="+mj-cs"/>
              </a:rPr>
              <a:t>lincoln</a:t>
            </a: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pic>
        <p:nvPicPr>
          <p:cNvPr id="262146" name="Picture 2" descr="http://www.cs.dartmouth.edu/farid/research/digitaltampering/lincoln1+2.jpg"/>
          <p:cNvPicPr>
            <a:picLocks noChangeAspect="1" noChangeArrowheads="1"/>
          </p:cNvPicPr>
          <p:nvPr/>
        </p:nvPicPr>
        <p:blipFill>
          <a:blip r:embed="rId3"/>
          <a:srcRect/>
          <a:stretch>
            <a:fillRect/>
          </a:stretch>
        </p:blipFill>
        <p:spPr bwMode="auto">
          <a:xfrm>
            <a:off x="1071563" y="1071563"/>
            <a:ext cx="6357937" cy="4243387"/>
          </a:xfrm>
          <a:prstGeom prst="rect">
            <a:avLst/>
          </a:prstGeom>
          <a:noFill/>
          <a:ln w="9525">
            <a:noFill/>
            <a:miter lim="800000"/>
            <a:headEnd/>
            <a:tailEnd/>
          </a:ln>
        </p:spPr>
      </p:pic>
      <p:sp>
        <p:nvSpPr>
          <p:cNvPr id="5" name="Oval 4"/>
          <p:cNvSpPr/>
          <p:nvPr/>
        </p:nvSpPr>
        <p:spPr>
          <a:xfrm>
            <a:off x="5715000" y="1571625"/>
            <a:ext cx="714375" cy="6429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cxnSp>
        <p:nvCxnSpPr>
          <p:cNvPr id="7" name="Straight Arrow Connector 6"/>
          <p:cNvCxnSpPr>
            <a:stCxn id="5" idx="7"/>
          </p:cNvCxnSpPr>
          <p:nvPr/>
        </p:nvCxnSpPr>
        <p:spPr>
          <a:xfrm rot="5400000" flipH="1" flipV="1">
            <a:off x="6330156" y="1280319"/>
            <a:ext cx="379413" cy="3905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6572250" y="1214438"/>
            <a:ext cx="1643063" cy="641350"/>
          </a:xfrm>
          <a:prstGeom prst="rect">
            <a:avLst/>
          </a:prstGeom>
          <a:noFill/>
          <a:ln w="9525">
            <a:noFill/>
            <a:miter lim="800000"/>
            <a:headEnd/>
            <a:tailEnd/>
          </a:ln>
        </p:spPr>
        <p:txBody>
          <a:bodyPr>
            <a:spAutoFit/>
          </a:bodyPr>
          <a:lstStyle/>
          <a:p>
            <a:pPr>
              <a:defRPr/>
            </a:pPr>
            <a:r>
              <a:rPr lang="en-AU" sz="1800" b="1" dirty="0">
                <a:latin typeface="+mn-lt"/>
                <a:ea typeface="+mn-ea"/>
                <a:cs typeface="+mn-cs"/>
              </a:rPr>
              <a:t>Different head</a:t>
            </a:r>
          </a:p>
        </p:txBody>
      </p:sp>
      <p:sp>
        <p:nvSpPr>
          <p:cNvPr id="9" name="Rectangle 8"/>
          <p:cNvSpPr/>
          <p:nvPr/>
        </p:nvSpPr>
        <p:spPr>
          <a:xfrm>
            <a:off x="5357813" y="2214563"/>
            <a:ext cx="1357312" cy="28575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dirty="0">
              <a:solidFill>
                <a:schemeClr val="accent1">
                  <a:lumMod val="75000"/>
                </a:schemeClr>
              </a:solidFill>
            </a:endParaRPr>
          </a:p>
        </p:txBody>
      </p:sp>
      <p:sp>
        <p:nvSpPr>
          <p:cNvPr id="10" name="Rectangle 9"/>
          <p:cNvSpPr/>
          <p:nvPr/>
        </p:nvSpPr>
        <p:spPr>
          <a:xfrm>
            <a:off x="2071688" y="2286000"/>
            <a:ext cx="1357312" cy="2786063"/>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dirty="0">
              <a:solidFill>
                <a:schemeClr val="accent1">
                  <a:lumMod val="75000"/>
                </a:schemeClr>
              </a:solidFill>
            </a:endParaRPr>
          </a:p>
        </p:txBody>
      </p:sp>
      <p:cxnSp>
        <p:nvCxnSpPr>
          <p:cNvPr id="16" name="Straight Arrow Connector 15"/>
          <p:cNvCxnSpPr/>
          <p:nvPr/>
        </p:nvCxnSpPr>
        <p:spPr>
          <a:xfrm flipV="1">
            <a:off x="6786563" y="3500438"/>
            <a:ext cx="1071562" cy="6651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322" name="TextBox 17"/>
          <p:cNvSpPr txBox="1">
            <a:spLocks noChangeArrowheads="1"/>
          </p:cNvSpPr>
          <p:nvPr/>
        </p:nvSpPr>
        <p:spPr bwMode="auto">
          <a:xfrm>
            <a:off x="7858125" y="3214688"/>
            <a:ext cx="1000125" cy="641350"/>
          </a:xfrm>
          <a:prstGeom prst="rect">
            <a:avLst/>
          </a:prstGeom>
          <a:noFill/>
          <a:ln w="9525">
            <a:noFill/>
            <a:miter lim="800000"/>
            <a:headEnd/>
            <a:tailEnd/>
          </a:ln>
        </p:spPr>
        <p:txBody>
          <a:bodyPr>
            <a:spAutoFit/>
          </a:bodyPr>
          <a:lstStyle/>
          <a:p>
            <a:pPr>
              <a:defRPr/>
            </a:pPr>
            <a:r>
              <a:rPr lang="en-AU" sz="1800" b="1" dirty="0">
                <a:latin typeface="+mn-lt"/>
                <a:ea typeface="+mn-ea"/>
                <a:cs typeface="+mn-cs"/>
              </a:rPr>
              <a:t>Same body</a:t>
            </a:r>
          </a:p>
        </p:txBody>
      </p:sp>
      <p:sp>
        <p:nvSpPr>
          <p:cNvPr id="262154" name="Content Placeholder 2"/>
          <p:cNvSpPr>
            <a:spLocks noGrp="1"/>
          </p:cNvSpPr>
          <p:nvPr>
            <p:ph sz="quarter" idx="1"/>
          </p:nvPr>
        </p:nvSpPr>
        <p:spPr>
          <a:xfrm>
            <a:off x="571500" y="5357813"/>
            <a:ext cx="7467600" cy="857250"/>
          </a:xfrm>
        </p:spPr>
        <p:txBody>
          <a:bodyPr/>
          <a:lstStyle/>
          <a:p>
            <a:pPr eaLnBrk="1" hangingPunct="1"/>
            <a:r>
              <a:rPr lang="en-AU" sz="1600" smtClean="0"/>
              <a:t>The portrait of U.S President Abraham Lincoln is actually two photo’s compressed together. It composes of Lincoln’s head and the Southern politician John Calhoun’s body.  </a:t>
            </a:r>
          </a:p>
          <a:p>
            <a:pPr eaLnBrk="1" hangingPunct="1"/>
            <a:endParaRPr lang="en-AU" smtClean="0"/>
          </a:p>
        </p:txBody>
      </p:sp>
      <p:cxnSp>
        <p:nvCxnSpPr>
          <p:cNvPr id="14" name="Straight Arrow Connector 13"/>
          <p:cNvCxnSpPr/>
          <p:nvPr/>
        </p:nvCxnSpPr>
        <p:spPr>
          <a:xfrm rot="16200000" flipV="1">
            <a:off x="1131887" y="3440113"/>
            <a:ext cx="950913" cy="9286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5750" y="3071813"/>
            <a:ext cx="857250" cy="641350"/>
          </a:xfrm>
          <a:prstGeom prst="rect">
            <a:avLst/>
          </a:prstGeom>
        </p:spPr>
        <p:txBody>
          <a:bodyPr>
            <a:spAutoFit/>
          </a:bodyPr>
          <a:lstStyle/>
          <a:p>
            <a:pPr>
              <a:defRPr/>
            </a:pPr>
            <a:r>
              <a:rPr lang="en-AU" sz="1800" b="1" dirty="0">
                <a:latin typeface="+mj-lt"/>
                <a:ea typeface="+mn-ea"/>
                <a:cs typeface="+mn-cs"/>
              </a:rPr>
              <a:t>Same body</a:t>
            </a:r>
          </a:p>
        </p:txBody>
      </p:sp>
      <p:sp>
        <p:nvSpPr>
          <p:cNvPr id="15" name="Action Button: Information 14">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Action Button: Home 17">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Action Button: Forward or Next 18">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Action Button: Back or Previous 19">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 name="TextBox 20"/>
          <p:cNvSpPr txBox="1"/>
          <p:nvPr/>
        </p:nvSpPr>
        <p:spPr>
          <a:xfrm>
            <a:off x="1214438" y="1214438"/>
            <a:ext cx="1714500" cy="366712"/>
          </a:xfrm>
          <a:prstGeom prst="rect">
            <a:avLst/>
          </a:prstGeom>
          <a:noFill/>
        </p:spPr>
        <p:txBody>
          <a:bodyPr>
            <a:spAutoFit/>
          </a:bodyPr>
          <a:lstStyle/>
          <a:p>
            <a:pPr>
              <a:defRPr/>
            </a:pPr>
            <a:r>
              <a:rPr lang="en-AU" sz="1800" b="1" dirty="0">
                <a:solidFill>
                  <a:schemeClr val="accent2">
                    <a:lumMod val="60000"/>
                    <a:lumOff val="40000"/>
                  </a:schemeClr>
                </a:solidFill>
                <a:latin typeface="+mn-lt"/>
                <a:ea typeface="+mn-ea"/>
                <a:cs typeface="+mn-cs"/>
              </a:rPr>
              <a:t>Lincoln</a:t>
            </a:r>
            <a:endParaRPr lang="en-US" sz="1800" b="1" dirty="0">
              <a:solidFill>
                <a:schemeClr val="accent2">
                  <a:lumMod val="60000"/>
                  <a:lumOff val="40000"/>
                </a:schemeClr>
              </a:solidFill>
              <a:latin typeface="+mn-lt"/>
              <a:ea typeface="+mn-ea"/>
              <a:cs typeface="+mn-cs"/>
            </a:endParaRPr>
          </a:p>
        </p:txBody>
      </p:sp>
      <p:sp>
        <p:nvSpPr>
          <p:cNvPr id="22" name="TextBox 21"/>
          <p:cNvSpPr txBox="1"/>
          <p:nvPr/>
        </p:nvSpPr>
        <p:spPr>
          <a:xfrm>
            <a:off x="4429125" y="1214438"/>
            <a:ext cx="1714500" cy="366712"/>
          </a:xfrm>
          <a:prstGeom prst="rect">
            <a:avLst/>
          </a:prstGeom>
          <a:noFill/>
        </p:spPr>
        <p:txBody>
          <a:bodyPr>
            <a:spAutoFit/>
          </a:bodyPr>
          <a:lstStyle/>
          <a:p>
            <a:pPr>
              <a:defRPr/>
            </a:pPr>
            <a:r>
              <a:rPr lang="en-AU" sz="18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Calhoun</a:t>
            </a:r>
            <a:r>
              <a:rPr lang="en-AU" sz="1800" dirty="0">
                <a:latin typeface="Arial" charset="0"/>
                <a:ea typeface="+mn-ea"/>
                <a:cs typeface="+mn-cs"/>
              </a:rPr>
              <a:t>’</a:t>
            </a:r>
            <a:endParaRPr lang="en-US" sz="1800" b="1" dirty="0">
              <a:solidFill>
                <a:schemeClr val="accent2">
                  <a:lumMod val="60000"/>
                  <a:lumOff val="40000"/>
                </a:schemeClr>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2000"/>
                                        <p:tgtEl>
                                          <p:spTgt spid="16"/>
                                        </p:tgtEl>
                                      </p:cBhvr>
                                    </p:animEffect>
                                  </p:childTnLst>
                                </p:cTn>
                              </p:par>
                              <p:par>
                                <p:cTn id="14" presetID="8"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amond(in)">
                                      <p:cBhvr>
                                        <p:cTn id="16" dur="2000"/>
                                        <p:tgtEl>
                                          <p:spTgt spid="1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amond(in)">
                                      <p:cBhvr>
                                        <p:cTn id="19" dur="2000"/>
                                        <p:tgtEl>
                                          <p:spTgt spid="17"/>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3322"/>
                                        </p:tgtEl>
                                        <p:attrNameLst>
                                          <p:attrName>style.visibility</p:attrName>
                                        </p:attrNameLst>
                                      </p:cBhvr>
                                      <p:to>
                                        <p:strVal val="visible"/>
                                      </p:to>
                                    </p:set>
                                    <p:animEffect transition="in" filter="diamond(in)">
                                      <p:cBhvr>
                                        <p:cTn id="22" dur="20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322" grpId="0"/>
      <p:bldP spid="17" grpId="0"/>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43" name="Picture 7" descr="http://www.museumofhoaxes.com/photos/images/cottingley/cottin2.jpg"/>
          <p:cNvPicPr>
            <a:picLocks noChangeAspect="1" noChangeArrowheads="1"/>
          </p:cNvPicPr>
          <p:nvPr/>
        </p:nvPicPr>
        <p:blipFill>
          <a:blip r:embed="rId3" cstate="print"/>
          <a:srcRect/>
          <a:stretch>
            <a:fillRect/>
          </a:stretch>
        </p:blipFill>
        <p:spPr bwMode="auto">
          <a:xfrm rot="1038062">
            <a:off x="4747398" y="2946996"/>
            <a:ext cx="4412164" cy="3381483"/>
          </a:xfrm>
          <a:prstGeom prst="ellipse">
            <a:avLst/>
          </a:prstGeom>
          <a:ln>
            <a:noFill/>
          </a:ln>
          <a:effectLst>
            <a:softEdge rad="112500"/>
          </a:effectLst>
        </p:spPr>
      </p:pic>
      <p:pic>
        <p:nvPicPr>
          <p:cNvPr id="6" name="Picture 5" descr="http://www.museumofhoaxes.com/photos/images/cottingley/cottin1.jpg"/>
          <p:cNvPicPr>
            <a:picLocks noChangeAspect="1" noChangeArrowheads="1"/>
          </p:cNvPicPr>
          <p:nvPr/>
        </p:nvPicPr>
        <p:blipFill>
          <a:blip r:embed="rId4" cstate="print"/>
          <a:srcRect t="42593" r="54167" b="11111"/>
          <a:stretch>
            <a:fillRect/>
          </a:stretch>
        </p:blipFill>
        <p:spPr bwMode="auto">
          <a:xfrm>
            <a:off x="357158" y="3143248"/>
            <a:ext cx="4620580" cy="3500438"/>
          </a:xfrm>
          <a:prstGeom prst="rect">
            <a:avLst/>
          </a:prstGeom>
          <a:noFill/>
          <a:effectLst>
            <a:glow rad="228600">
              <a:schemeClr val="accent1">
                <a:satMod val="175000"/>
                <a:alpha val="40000"/>
              </a:schemeClr>
            </a:glow>
          </a:effectLst>
        </p:spPr>
      </p:pic>
      <p:sp>
        <p:nvSpPr>
          <p:cNvPr id="2" name="Title 1"/>
          <p:cNvSpPr>
            <a:spLocks noGrp="1"/>
          </p:cNvSpPr>
          <p:nvPr>
            <p:ph type="title"/>
          </p:nvPr>
        </p:nvSpPr>
        <p:spPr>
          <a:xfrm>
            <a:off x="428625" y="0"/>
            <a:ext cx="7467600" cy="1143000"/>
          </a:xfrm>
        </p:spPr>
        <p:txBody>
          <a:bodyPr/>
          <a:lstStyle/>
          <a:p>
            <a:pPr eaLnBrk="1" fontAlgn="auto" hangingPunct="1">
              <a:spcAft>
                <a:spcPts val="0"/>
              </a:spcAft>
              <a:defRPr/>
            </a:pPr>
            <a:r>
              <a:rPr lang="en-US" dirty="0" smtClean="0">
                <a:solidFill>
                  <a:schemeClr val="accent1">
                    <a:lumMod val="75000"/>
                  </a:schemeClr>
                </a:solidFill>
                <a:effectLst>
                  <a:outerShdw blurRad="38100" dist="38100" dir="2700000" algn="tl">
                    <a:srgbClr val="000000">
                      <a:alpha val="43137"/>
                    </a:srgbClr>
                  </a:outerShdw>
                </a:effectLst>
                <a:ea typeface="+mj-ea"/>
                <a:cs typeface="+mj-cs"/>
              </a:rPr>
              <a:t>Elsie Wright and Frances Griffiths</a:t>
            </a:r>
            <a:endParaRPr lang="en-AU" dirty="0">
              <a:solidFill>
                <a:schemeClr val="accent1">
                  <a:lumMod val="75000"/>
                </a:schemeClr>
              </a:solidFill>
              <a:effectLst>
                <a:outerShdw blurRad="38100" dist="38100" dir="2700000" algn="tl">
                  <a:srgbClr val="000000">
                    <a:alpha val="43137"/>
                  </a:srgbClr>
                </a:outerShdw>
              </a:effectLst>
              <a:ea typeface="+mj-ea"/>
              <a:cs typeface="+mj-cs"/>
            </a:endParaRPr>
          </a:p>
        </p:txBody>
      </p:sp>
      <p:sp>
        <p:nvSpPr>
          <p:cNvPr id="264196" name="Content Placeholder 2"/>
          <p:cNvSpPr>
            <a:spLocks noGrp="1"/>
          </p:cNvSpPr>
          <p:nvPr>
            <p:ph sz="quarter" idx="1"/>
          </p:nvPr>
        </p:nvSpPr>
        <p:spPr>
          <a:xfrm>
            <a:off x="500063" y="1143000"/>
            <a:ext cx="7610475" cy="3214688"/>
          </a:xfrm>
        </p:spPr>
        <p:txBody>
          <a:bodyPr/>
          <a:lstStyle/>
          <a:p>
            <a:pPr eaLnBrk="1" hangingPunct="1"/>
            <a:r>
              <a:rPr lang="en-AU" sz="2000" smtClean="0"/>
              <a:t>To prove their mother wrong, Elise Wright and Frances Griffiths decided to take Mr. Wrights camera and take photo’s of the fairies down by the lake in 1917. Soon after the photo’s had been developed people began whispering and talking about these two girls who had pictures of themselves, with what seemed to be ‘real fairies’. </a:t>
            </a:r>
          </a:p>
          <a:p>
            <a:pPr eaLnBrk="1" hangingPunct="1">
              <a:buFont typeface="Wingdings" pitchFamily="-72" charset="2"/>
              <a:buNone/>
            </a:pPr>
            <a:endParaRPr lang="en-AU" sz="1400" smtClean="0"/>
          </a:p>
        </p:txBody>
      </p:sp>
      <p:sp>
        <p:nvSpPr>
          <p:cNvPr id="7" name="Action Button: Information 6">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Home 7">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Forward or Next 8">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Back or Previous 10">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9" descr="http://www.museumofhoaxes.com/photos/images/cottingley/cottin4.jpg"/>
          <p:cNvPicPr>
            <a:picLocks noChangeAspect="1" noChangeArrowheads="1"/>
          </p:cNvPicPr>
          <p:nvPr/>
        </p:nvPicPr>
        <p:blipFill>
          <a:blip r:embed="rId3" cstate="print"/>
          <a:srcRect/>
          <a:stretch>
            <a:fillRect/>
          </a:stretch>
        </p:blipFill>
        <p:spPr bwMode="auto">
          <a:xfrm rot="21239624">
            <a:off x="231763" y="2168939"/>
            <a:ext cx="6204803" cy="4755361"/>
          </a:xfrm>
          <a:prstGeom prst="rect">
            <a:avLst/>
          </a:prstGeom>
          <a:solidFill>
            <a:srgbClr val="000000">
              <a:shade val="95000"/>
            </a:srgbClr>
          </a:solidFill>
          <a:ln w="444500" cap="sq">
            <a:solidFill>
              <a:schemeClr val="accent1">
                <a:lumMod val="75000"/>
              </a:schemeClr>
            </a:solidFill>
            <a:miter lim="800000"/>
          </a:ln>
          <a:effectLst>
            <a:outerShdw blurRad="254000" dist="190500" dir="2700000" sy="90000" algn="bl" rotWithShape="0">
              <a:srgbClr val="000000">
                <a:alpha val="40000"/>
              </a:srgbClr>
            </a:outerShdw>
            <a:softEdge rad="317500"/>
          </a:effectLst>
        </p:spPr>
      </p:pic>
      <p:pic>
        <p:nvPicPr>
          <p:cNvPr id="5" name="Picture 5" descr="http://www.museumofhoaxes.com/photos/images/cottingley/cottin1.jpg"/>
          <p:cNvPicPr>
            <a:picLocks noChangeAspect="1" noChangeArrowheads="1"/>
          </p:cNvPicPr>
          <p:nvPr/>
        </p:nvPicPr>
        <p:blipFill>
          <a:blip r:embed="rId4" cstate="print"/>
          <a:srcRect/>
          <a:stretch>
            <a:fillRect/>
          </a:stretch>
        </p:blipFill>
        <p:spPr bwMode="auto">
          <a:xfrm rot="796297">
            <a:off x="5176438" y="1173399"/>
            <a:ext cx="4381498" cy="3286124"/>
          </a:xfrm>
          <a:prstGeom prst="rect">
            <a:avLst/>
          </a:prstGeom>
          <a:noFill/>
          <a:effectLst>
            <a:glow rad="228600">
              <a:schemeClr val="accent1">
                <a:satMod val="175000"/>
                <a:alpha val="40000"/>
              </a:schemeClr>
            </a:glow>
            <a:softEdge rad="127000"/>
          </a:effectLst>
        </p:spPr>
      </p:pic>
      <p:sp>
        <p:nvSpPr>
          <p:cNvPr id="266243" name="Content Placeholder 2"/>
          <p:cNvSpPr>
            <a:spLocks noGrp="1"/>
          </p:cNvSpPr>
          <p:nvPr>
            <p:ph sz="quarter" idx="1"/>
          </p:nvPr>
        </p:nvSpPr>
        <p:spPr>
          <a:xfrm>
            <a:off x="357188" y="357188"/>
            <a:ext cx="8215312" cy="1571625"/>
          </a:xfrm>
        </p:spPr>
        <p:txBody>
          <a:bodyPr/>
          <a:lstStyle/>
          <a:p>
            <a:pPr eaLnBrk="1" hangingPunct="1"/>
            <a:r>
              <a:rPr lang="en-AU" sz="2000" smtClean="0"/>
              <a:t>These photos seemed to captivate the English who were still bruised and battered from the world war, and many people believed in these photo’s to reaffirm their belief in goodness and innocence. A local photographic expert was shown the photo’s and he claimed that they were real photos, untouched and genuine!  </a:t>
            </a:r>
          </a:p>
          <a:p>
            <a:pPr eaLnBrk="1" hangingPunct="1"/>
            <a:endParaRPr lang="en-AU" sz="1600" smtClean="0"/>
          </a:p>
          <a:p>
            <a:pPr eaLnBrk="1" hangingPunct="1">
              <a:buFont typeface="Wingdings" pitchFamily="-72" charset="2"/>
              <a:buNone/>
            </a:pPr>
            <a:endParaRPr lang="en-AU" sz="1400" smtClean="0"/>
          </a:p>
        </p:txBody>
      </p:sp>
      <p:sp>
        <p:nvSpPr>
          <p:cNvPr id="6" name="Action Button: Information 5">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Home 6">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Forward or Next 7">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Back or Previous 9">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Picture 2" descr="http://www.museumofhoaxes.com/photos/images/cottingley/cottin5.jpg"/>
          <p:cNvPicPr>
            <a:picLocks noChangeAspect="1" noChangeArrowheads="1"/>
          </p:cNvPicPr>
          <p:nvPr/>
        </p:nvPicPr>
        <p:blipFill>
          <a:blip r:embed="rId3" cstate="print">
            <a:lum bright="30000"/>
          </a:blip>
          <a:srcRect/>
          <a:stretch>
            <a:fillRect/>
          </a:stretch>
        </p:blipFill>
        <p:spPr bwMode="auto">
          <a:xfrm>
            <a:off x="528907" y="490868"/>
            <a:ext cx="7614993" cy="5867090"/>
          </a:xfrm>
          <a:prstGeom prst="rect">
            <a:avLst/>
          </a:prstGeom>
          <a:solidFill>
            <a:srgbClr val="000000">
              <a:shade val="95000"/>
            </a:srgbClr>
          </a:solidFill>
          <a:ln w="444500" cap="sq">
            <a:solidFill>
              <a:schemeClr val="accent1">
                <a:lumMod val="75000"/>
              </a:schemeClr>
            </a:solidFill>
            <a:miter lim="800000"/>
          </a:ln>
          <a:effectLst>
            <a:outerShdw blurRad="254000" dist="190500" dir="2700000" sy="90000" algn="bl" rotWithShape="0">
              <a:srgbClr val="000000">
                <a:alpha val="40000"/>
              </a:srgbClr>
            </a:outerShdw>
            <a:softEdge rad="317500"/>
          </a:effectLst>
        </p:spPr>
      </p:pic>
      <p:sp>
        <p:nvSpPr>
          <p:cNvPr id="268290" name="Content Placeholder 2"/>
          <p:cNvSpPr>
            <a:spLocks noGrp="1"/>
          </p:cNvSpPr>
          <p:nvPr>
            <p:ph sz="quarter" idx="1"/>
          </p:nvPr>
        </p:nvSpPr>
        <p:spPr>
          <a:xfrm>
            <a:off x="428625" y="0"/>
            <a:ext cx="7467600" cy="4873625"/>
          </a:xfrm>
        </p:spPr>
        <p:txBody>
          <a:bodyPr/>
          <a:lstStyle/>
          <a:p>
            <a:pPr eaLnBrk="1" hangingPunct="1"/>
            <a:endParaRPr lang="en-AU" sz="2000" smtClean="0"/>
          </a:p>
          <a:p>
            <a:pPr eaLnBrk="1" hangingPunct="1"/>
            <a:r>
              <a:rPr lang="en-AU" sz="2000" smtClean="0"/>
              <a:t>After  years of lies and speculations, in 1981 the cousins finally admitted that 4 of the pictures were indeed fakes and the fairies were actually paper cut-outs from a fairy book.  The two girls had stuck the fairies down with hat pins. But they insisted that the one of the photo’s was real, and no tampering had occurred. Still to today, the images remain one of the most famous hoaxes of all time!     </a:t>
            </a:r>
          </a:p>
          <a:p>
            <a:pPr eaLnBrk="1" hangingPunct="1"/>
            <a:endParaRPr lang="en-AU" sz="1400" smtClean="0"/>
          </a:p>
        </p:txBody>
      </p:sp>
      <p:pic>
        <p:nvPicPr>
          <p:cNvPr id="268291" name="Picture 4" descr="http://www.museumofhoaxes.com/photos/images/cottingley/cottin5.jpg"/>
          <p:cNvPicPr>
            <a:picLocks noChangeAspect="1" noChangeArrowheads="1"/>
          </p:cNvPicPr>
          <p:nvPr/>
        </p:nvPicPr>
        <p:blipFill>
          <a:blip r:embed="rId3"/>
          <a:srcRect/>
          <a:stretch>
            <a:fillRect/>
          </a:stretch>
        </p:blipFill>
        <p:spPr bwMode="auto">
          <a:xfrm>
            <a:off x="1643063" y="2714625"/>
            <a:ext cx="4505325" cy="3471863"/>
          </a:xfrm>
          <a:prstGeom prst="rect">
            <a:avLst/>
          </a:prstGeom>
          <a:noFill/>
          <a:ln w="9525">
            <a:noFill/>
            <a:miter lim="800000"/>
            <a:headEnd/>
            <a:tailEnd/>
          </a:ln>
        </p:spPr>
      </p:pic>
      <p:cxnSp>
        <p:nvCxnSpPr>
          <p:cNvPr id="8" name="Straight Arrow Connector 7"/>
          <p:cNvCxnSpPr/>
          <p:nvPr/>
        </p:nvCxnSpPr>
        <p:spPr>
          <a:xfrm rot="5400000" flipH="1" flipV="1">
            <a:off x="5822156" y="3536157"/>
            <a:ext cx="928687" cy="8572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15063" y="2786063"/>
            <a:ext cx="2928937" cy="641350"/>
          </a:xfrm>
          <a:prstGeom prst="rect">
            <a:avLst/>
          </a:prstGeom>
          <a:noFill/>
        </p:spPr>
        <p:txBody>
          <a:bodyPr>
            <a:spAutoFit/>
          </a:bodyPr>
          <a:lstStyle/>
          <a:p>
            <a:pPr>
              <a:defRPr/>
            </a:pPr>
            <a:r>
              <a:rPr lang="en-US" sz="1800" b="1" dirty="0">
                <a:latin typeface="+mn-lt"/>
                <a:ea typeface="+mn-ea"/>
                <a:cs typeface="+mn-cs"/>
              </a:rPr>
              <a:t>The 5</a:t>
            </a:r>
            <a:r>
              <a:rPr lang="en-US" sz="1800" b="1" baseline="30000" dirty="0">
                <a:latin typeface="+mn-lt"/>
                <a:ea typeface="+mn-ea"/>
                <a:cs typeface="+mn-cs"/>
              </a:rPr>
              <a:t>th</a:t>
            </a:r>
            <a:r>
              <a:rPr lang="en-US" sz="1800" b="1" dirty="0">
                <a:latin typeface="+mn-lt"/>
                <a:ea typeface="+mn-ea"/>
                <a:cs typeface="+mn-cs"/>
              </a:rPr>
              <a:t> image that the girls claim is real. </a:t>
            </a:r>
          </a:p>
        </p:txBody>
      </p:sp>
      <p:sp>
        <p:nvSpPr>
          <p:cNvPr id="9" name="Action Button: Information 8">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Home 10">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Action Button: Forward or Next 12">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4" name="Action Button: Back or Previous 13">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7972425" cy="1143000"/>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Code of Ethics of Photojournalists</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270338" name="Content Placeholder 2"/>
          <p:cNvSpPr>
            <a:spLocks noGrp="1"/>
          </p:cNvSpPr>
          <p:nvPr>
            <p:ph sz="quarter" idx="1"/>
          </p:nvPr>
        </p:nvSpPr>
        <p:spPr>
          <a:xfrm>
            <a:off x="500063" y="1285875"/>
            <a:ext cx="7467600" cy="4873625"/>
          </a:xfrm>
        </p:spPr>
        <p:txBody>
          <a:bodyPr/>
          <a:lstStyle/>
          <a:p>
            <a:r>
              <a:rPr lang="en-US" sz="1400" smtClean="0"/>
              <a:t>Must be accurate and comprehensive in the representation of subjects. </a:t>
            </a:r>
          </a:p>
          <a:p>
            <a:r>
              <a:rPr lang="en-US" sz="1400" smtClean="0"/>
              <a:t>Resist being manipulated by staged photo opportunities. </a:t>
            </a:r>
          </a:p>
          <a:p>
            <a:r>
              <a:rPr lang="en-US" sz="1400" smtClean="0"/>
              <a:t>Be complete and provide context when photographing or recording subjects. Avoid stereotyping individuals and groups. Recognize and work to avoid presenting one's own biases in the work. </a:t>
            </a:r>
          </a:p>
          <a:p>
            <a:r>
              <a:rPr lang="en-US" sz="1400" smtClean="0"/>
              <a:t>Treat all subjects with respect and dignity. Give special consideration to vulnerable subjects and compassion to victims of crime or tragedy. Intrude on private moments of grief only when the public has an overriding and justifiable need to see. </a:t>
            </a:r>
          </a:p>
          <a:p>
            <a:r>
              <a:rPr lang="en-US" sz="1400" smtClean="0"/>
              <a:t>While photographing subjects do not intentionally contribute to, alter, or seek to alter or influence events. </a:t>
            </a:r>
          </a:p>
          <a:p>
            <a:r>
              <a:rPr lang="en-US" sz="1400" smtClean="0"/>
              <a:t>Editing should maintain the integrity of the photographic images' content and context. Do not manipulate images or add or alter sound in any way that can mislead viewers or misrepresent subjects. </a:t>
            </a:r>
          </a:p>
          <a:p>
            <a:r>
              <a:rPr lang="en-US" sz="1400" smtClean="0"/>
              <a:t>Do not pay sources or subjects or reward them materially for information or participation. </a:t>
            </a:r>
          </a:p>
          <a:p>
            <a:r>
              <a:rPr lang="en-US" sz="1400" smtClean="0"/>
              <a:t>Do not accept gifts, favors, or compensation from those who might seek to influence coverage. </a:t>
            </a:r>
          </a:p>
          <a:p>
            <a:r>
              <a:rPr lang="en-US" sz="1400" smtClean="0"/>
              <a:t>Do not intentionally sabotage the efforts of other journalists. </a:t>
            </a:r>
          </a:p>
          <a:p>
            <a:endParaRPr lang="en-US" smtClean="0"/>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Alien Takeover Law contest image"/>
          <p:cNvPicPr>
            <a:picLocks noChangeAspect="1" noChangeArrowheads="1"/>
          </p:cNvPicPr>
          <p:nvPr/>
        </p:nvPicPr>
        <p:blipFill>
          <a:blip r:embed="rId3" cstate="print"/>
          <a:srcRect b="2619"/>
          <a:stretch>
            <a:fillRect/>
          </a:stretch>
        </p:blipFill>
        <p:spPr bwMode="auto">
          <a:xfrm>
            <a:off x="579195" y="500042"/>
            <a:ext cx="7779019" cy="5643602"/>
          </a:xfrm>
          <a:prstGeom prst="rect">
            <a:avLst/>
          </a:prstGeom>
          <a:noFill/>
          <a:effectLst>
            <a:glow rad="228600">
              <a:schemeClr val="accent2">
                <a:satMod val="175000"/>
                <a:alpha val="40000"/>
              </a:schemeClr>
            </a:glow>
          </a:effectLst>
        </p:spPr>
      </p:pic>
      <p:sp>
        <p:nvSpPr>
          <p:cNvPr id="4" name="Action Button: Information 3">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TextBox 7"/>
          <p:cNvSpPr txBox="1"/>
          <p:nvPr/>
        </p:nvSpPr>
        <p:spPr>
          <a:xfrm>
            <a:off x="214313" y="2714625"/>
            <a:ext cx="9644062" cy="1189038"/>
          </a:xfrm>
          <a:prstGeom prst="rect">
            <a:avLst/>
          </a:prstGeom>
          <a:noFill/>
        </p:spPr>
        <p:txBody>
          <a:bodyPr>
            <a:spAutoFit/>
          </a:bodyPr>
          <a:lstStyle/>
          <a:p>
            <a:pPr>
              <a:defRPr/>
            </a:pPr>
            <a:r>
              <a:rPr lang="en-US" sz="4000" b="1" dirty="0">
                <a:solidFill>
                  <a:schemeClr val="accent1">
                    <a:lumMod val="75000"/>
                  </a:schemeClr>
                </a:solidFill>
                <a:effectLst>
                  <a:outerShdw blurRad="38100" dist="38100" dir="2700000" algn="tl">
                    <a:srgbClr val="000000">
                      <a:alpha val="43137"/>
                    </a:srgbClr>
                  </a:outerShdw>
                </a:effectLst>
                <a:latin typeface="+mn-lt"/>
                <a:ea typeface="+mn-ea"/>
                <a:cs typeface="+mn-cs"/>
              </a:rPr>
              <a:t>Random Photo Shopped Picture</a:t>
            </a:r>
          </a:p>
          <a:p>
            <a:pPr>
              <a:defRPr/>
            </a:pPr>
            <a:endParaRPr lang="en-US" sz="3200" dirty="0">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par>
                          <p:cTn id="8" fill="hold">
                            <p:stCondLst>
                              <p:cond delay="2000"/>
                            </p:stCondLst>
                            <p:childTnLst>
                              <p:par>
                                <p:cTn id="9" presetID="5" presetClass="exit" presetSubtype="10" fill="hold" grpId="1" nodeType="afterEffect">
                                  <p:stCondLst>
                                    <p:cond delay="2000"/>
                                  </p:stCondLst>
                                  <p:childTnLst>
                                    <p:animEffect transition="out" filter="checkerboard(across)">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L</a:t>
            </a:r>
            <a:r>
              <a:rPr lang="en-US" dirty="0" smtClean="0">
                <a:solidFill>
                  <a:schemeClr val="accent2">
                    <a:lumMod val="60000"/>
                    <a:lumOff val="40000"/>
                  </a:schemeClr>
                </a:solidFill>
                <a:ea typeface="+mj-ea"/>
                <a:cs typeface="+mj-cs"/>
              </a:rPr>
              <a:t>aws </a:t>
            </a: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O</a:t>
            </a:r>
            <a:r>
              <a:rPr lang="en-US" dirty="0" smtClean="0">
                <a:solidFill>
                  <a:schemeClr val="accent2">
                    <a:lumMod val="60000"/>
                    <a:lumOff val="40000"/>
                  </a:schemeClr>
                </a:solidFill>
                <a:ea typeface="+mj-ea"/>
                <a:cs typeface="+mj-cs"/>
              </a:rPr>
              <a:t>f </a:t>
            </a: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P</a:t>
            </a:r>
            <a:r>
              <a:rPr lang="en-US" dirty="0" smtClean="0">
                <a:solidFill>
                  <a:schemeClr val="accent2">
                    <a:lumMod val="60000"/>
                    <a:lumOff val="40000"/>
                  </a:schemeClr>
                </a:solidFill>
                <a:ea typeface="+mj-ea"/>
                <a:cs typeface="+mj-cs"/>
              </a:rPr>
              <a:t>hotoshop</a:t>
            </a:r>
            <a:endParaRPr lang="en-US" dirty="0">
              <a:solidFill>
                <a:schemeClr val="accent2">
                  <a:lumMod val="60000"/>
                  <a:lumOff val="40000"/>
                </a:schemeClr>
              </a:solidFill>
              <a:ea typeface="+mj-ea"/>
              <a:cs typeface="+mj-cs"/>
            </a:endParaRPr>
          </a:p>
        </p:txBody>
      </p:sp>
      <p:sp>
        <p:nvSpPr>
          <p:cNvPr id="274434" name="Content Placeholder 2"/>
          <p:cNvSpPr>
            <a:spLocks noGrp="1"/>
          </p:cNvSpPr>
          <p:nvPr>
            <p:ph sz="quarter" idx="1"/>
          </p:nvPr>
        </p:nvSpPr>
        <p:spPr>
          <a:xfrm>
            <a:off x="357188" y="1600200"/>
            <a:ext cx="7467600" cy="4873625"/>
          </a:xfrm>
        </p:spPr>
        <p:txBody>
          <a:bodyPr/>
          <a:lstStyle/>
          <a:p>
            <a:r>
              <a:rPr lang="en-US" sz="1600" smtClean="0"/>
              <a:t>No additions or deletions to the subject matter of the original image.</a:t>
            </a:r>
          </a:p>
          <a:p>
            <a:r>
              <a:rPr lang="en-US" sz="1600" smtClean="0"/>
              <a:t>No excessive lightening, darkening or blurring of the image</a:t>
            </a:r>
          </a:p>
          <a:p>
            <a:r>
              <a:rPr lang="en-US" sz="1600" smtClean="0"/>
              <a:t>No excessive colour manipulation</a:t>
            </a:r>
          </a:p>
          <a:p>
            <a:r>
              <a:rPr lang="en-US" sz="1600" smtClean="0"/>
              <a:t>Only minor Photoshop work should be performed in the field</a:t>
            </a:r>
            <a:r>
              <a:rPr lang="en-US" smtClean="0"/>
              <a:t>.</a:t>
            </a:r>
          </a:p>
          <a:p>
            <a:pPr>
              <a:buFont typeface="Wingdings" pitchFamily="-72" charset="2"/>
              <a:buNone/>
            </a:pPr>
            <a:r>
              <a:rPr lang="en-US" smtClean="0"/>
              <a:t/>
            </a:r>
            <a:br>
              <a:rPr lang="en-US" smtClean="0"/>
            </a:br>
            <a:endParaRPr lang="en-US" smtClean="0"/>
          </a:p>
        </p:txBody>
      </p:sp>
      <p:sp>
        <p:nvSpPr>
          <p:cNvPr id="5" name="TextBox 4"/>
          <p:cNvSpPr txBox="1"/>
          <p:nvPr/>
        </p:nvSpPr>
        <p:spPr>
          <a:xfrm>
            <a:off x="571500" y="2928938"/>
            <a:ext cx="3714750" cy="2811462"/>
          </a:xfrm>
          <a:prstGeom prst="rect">
            <a:avLst/>
          </a:prstGeom>
          <a:noFill/>
        </p:spPr>
        <p:txBody>
          <a:bodyPr>
            <a:spAutoFit/>
          </a:bodyPr>
          <a:lstStyle/>
          <a:p>
            <a:pPr>
              <a:defRPr/>
            </a:pPr>
            <a:r>
              <a:rPr lang="en-US" sz="1600" dirty="0">
                <a:solidFill>
                  <a:schemeClr val="accent2">
                    <a:lumMod val="60000"/>
                    <a:lumOff val="40000"/>
                  </a:schemeClr>
                </a:solidFill>
                <a:latin typeface="+mn-lt"/>
                <a:ea typeface="+mn-ea"/>
                <a:cs typeface="+mn-cs"/>
              </a:rPr>
              <a:t/>
            </a:r>
            <a:br>
              <a:rPr lang="en-US" sz="1600" dirty="0">
                <a:solidFill>
                  <a:schemeClr val="accent2">
                    <a:lumMod val="60000"/>
                    <a:lumOff val="40000"/>
                  </a:schemeClr>
                </a:solidFill>
                <a:latin typeface="+mn-lt"/>
                <a:ea typeface="+mn-ea"/>
                <a:cs typeface="+mn-cs"/>
              </a:rPr>
            </a:br>
            <a:r>
              <a:rPr lang="en-US" sz="16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ALLOWED:</a:t>
            </a:r>
          </a:p>
          <a:p>
            <a:pPr>
              <a:defRPr/>
            </a:pPr>
            <a:r>
              <a:rPr lang="en-US" sz="1600" dirty="0">
                <a:latin typeface="+mn-lt"/>
                <a:ea typeface="+mn-ea"/>
                <a:cs typeface="+mn-cs"/>
              </a:rPr>
              <a:t>Cropping </a:t>
            </a:r>
            <a:r>
              <a:rPr lang="en-US" sz="1600" b="1" dirty="0">
                <a:latin typeface="+mn-lt"/>
                <a:ea typeface="+mn-ea"/>
                <a:cs typeface="+mn-cs"/>
              </a:rPr>
              <a:t>    </a:t>
            </a:r>
            <a:br>
              <a:rPr lang="en-US" sz="1600" b="1" dirty="0">
                <a:latin typeface="+mn-lt"/>
                <a:ea typeface="+mn-ea"/>
                <a:cs typeface="+mn-cs"/>
              </a:rPr>
            </a:br>
            <a:r>
              <a:rPr lang="en-US" sz="1600" dirty="0">
                <a:latin typeface="+mn-lt"/>
                <a:ea typeface="+mn-ea"/>
                <a:cs typeface="+mn-cs"/>
              </a:rPr>
              <a:t> Adjustment of Levels to histogram limits</a:t>
            </a:r>
            <a:br>
              <a:rPr lang="en-US" sz="1600" dirty="0">
                <a:latin typeface="+mn-lt"/>
                <a:ea typeface="+mn-ea"/>
                <a:cs typeface="+mn-cs"/>
              </a:rPr>
            </a:br>
            <a:r>
              <a:rPr lang="en-US" sz="1600" dirty="0">
                <a:latin typeface="+mn-lt"/>
                <a:ea typeface="+mn-ea"/>
                <a:cs typeface="+mn-cs"/>
              </a:rPr>
              <a:t> Minor </a:t>
            </a:r>
            <a:r>
              <a:rPr lang="en-US" sz="1600" dirty="0" err="1">
                <a:latin typeface="+mn-lt"/>
                <a:ea typeface="+mn-ea"/>
                <a:cs typeface="+mn-cs"/>
              </a:rPr>
              <a:t>colour</a:t>
            </a:r>
            <a:r>
              <a:rPr lang="en-US" sz="1600" dirty="0">
                <a:latin typeface="+mn-lt"/>
                <a:ea typeface="+mn-ea"/>
                <a:cs typeface="+mn-cs"/>
              </a:rPr>
              <a:t> correction </a:t>
            </a:r>
            <a:br>
              <a:rPr lang="en-US" sz="1600" dirty="0">
                <a:latin typeface="+mn-lt"/>
                <a:ea typeface="+mn-ea"/>
                <a:cs typeface="+mn-cs"/>
              </a:rPr>
            </a:br>
            <a:r>
              <a:rPr lang="en-US" sz="1600" dirty="0">
                <a:latin typeface="+mn-lt"/>
                <a:ea typeface="+mn-ea"/>
                <a:cs typeface="+mn-cs"/>
              </a:rPr>
              <a:t> Sharpening at 300%, 0.3, 0   </a:t>
            </a:r>
            <a:br>
              <a:rPr lang="en-US" sz="1600" dirty="0">
                <a:latin typeface="+mn-lt"/>
                <a:ea typeface="+mn-ea"/>
                <a:cs typeface="+mn-cs"/>
              </a:rPr>
            </a:br>
            <a:r>
              <a:rPr lang="en-US" sz="1600" dirty="0">
                <a:latin typeface="+mn-lt"/>
                <a:ea typeface="+mn-ea"/>
                <a:cs typeface="+mn-cs"/>
              </a:rPr>
              <a:t> Careful use of lasso tool   </a:t>
            </a:r>
            <a:br>
              <a:rPr lang="en-US" sz="1600" dirty="0">
                <a:latin typeface="+mn-lt"/>
                <a:ea typeface="+mn-ea"/>
                <a:cs typeface="+mn-cs"/>
              </a:rPr>
            </a:br>
            <a:r>
              <a:rPr lang="en-US" sz="1600" dirty="0">
                <a:latin typeface="+mn-lt"/>
                <a:ea typeface="+mn-ea"/>
                <a:cs typeface="+mn-cs"/>
              </a:rPr>
              <a:t> Subtle use of burn tool   </a:t>
            </a:r>
            <a:br>
              <a:rPr lang="en-US" sz="1600" dirty="0">
                <a:latin typeface="+mn-lt"/>
                <a:ea typeface="+mn-ea"/>
                <a:cs typeface="+mn-cs"/>
              </a:rPr>
            </a:br>
            <a:r>
              <a:rPr lang="en-US" sz="1600" dirty="0">
                <a:latin typeface="+mn-lt"/>
                <a:ea typeface="+mn-ea"/>
                <a:cs typeface="+mn-cs"/>
              </a:rPr>
              <a:t> Adjustment of highlights and shadows </a:t>
            </a:r>
            <a:br>
              <a:rPr lang="en-US" sz="1600" dirty="0">
                <a:latin typeface="+mn-lt"/>
                <a:ea typeface="+mn-ea"/>
                <a:cs typeface="+mn-cs"/>
              </a:rPr>
            </a:br>
            <a:r>
              <a:rPr lang="en-US" sz="1600" dirty="0">
                <a:latin typeface="+mn-lt"/>
                <a:ea typeface="+mn-ea"/>
                <a:cs typeface="+mn-cs"/>
              </a:rPr>
              <a:t> Eye dropper to check/set gray</a:t>
            </a:r>
            <a:r>
              <a:rPr lang="en-US" sz="1800" dirty="0">
                <a:latin typeface="+mn-lt"/>
                <a:ea typeface="+mn-ea"/>
                <a:cs typeface="+mn-cs"/>
              </a:rPr>
              <a:t>  </a:t>
            </a:r>
          </a:p>
        </p:txBody>
      </p:sp>
      <p:sp>
        <p:nvSpPr>
          <p:cNvPr id="6" name="TextBox 5"/>
          <p:cNvSpPr txBox="1"/>
          <p:nvPr/>
        </p:nvSpPr>
        <p:spPr>
          <a:xfrm>
            <a:off x="4357688" y="3143250"/>
            <a:ext cx="4786312" cy="3544888"/>
          </a:xfrm>
          <a:prstGeom prst="rect">
            <a:avLst/>
          </a:prstGeom>
          <a:noFill/>
        </p:spPr>
        <p:txBody>
          <a:bodyPr>
            <a:spAutoFit/>
          </a:bodyPr>
          <a:lstStyle/>
          <a:p>
            <a:pPr>
              <a:defRPr/>
            </a:pPr>
            <a:r>
              <a:rPr lang="en-US" sz="16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NOT ALLOWED:</a:t>
            </a:r>
          </a:p>
          <a:p>
            <a:pPr>
              <a:defRPr/>
            </a:pPr>
            <a:r>
              <a:rPr lang="en-US" sz="1600" dirty="0">
                <a:latin typeface="+mn-lt"/>
                <a:ea typeface="+mn-ea"/>
                <a:cs typeface="+mn-cs"/>
              </a:rPr>
              <a:t> Additions or deletions to image</a:t>
            </a:r>
            <a:br>
              <a:rPr lang="en-US" sz="1600" dirty="0">
                <a:latin typeface="+mn-lt"/>
                <a:ea typeface="+mn-ea"/>
                <a:cs typeface="+mn-cs"/>
              </a:rPr>
            </a:br>
            <a:r>
              <a:rPr lang="en-US" sz="1600" dirty="0">
                <a:latin typeface="+mn-lt"/>
                <a:ea typeface="+mn-ea"/>
                <a:cs typeface="+mn-cs"/>
              </a:rPr>
              <a:t> Cloning &amp; Healing tool </a:t>
            </a:r>
          </a:p>
          <a:p>
            <a:pPr>
              <a:defRPr/>
            </a:pPr>
            <a:r>
              <a:rPr lang="en-US" sz="1600" dirty="0">
                <a:latin typeface="+mn-lt"/>
                <a:ea typeface="+mn-ea"/>
                <a:cs typeface="+mn-cs"/>
              </a:rPr>
              <a:t>Airbrush, brush, paint</a:t>
            </a:r>
            <a:br>
              <a:rPr lang="en-US" sz="1600" dirty="0">
                <a:latin typeface="+mn-lt"/>
                <a:ea typeface="+mn-ea"/>
                <a:cs typeface="+mn-cs"/>
              </a:rPr>
            </a:br>
            <a:r>
              <a:rPr lang="en-US" sz="1600" dirty="0">
                <a:latin typeface="+mn-lt"/>
                <a:ea typeface="+mn-ea"/>
                <a:cs typeface="+mn-cs"/>
              </a:rPr>
              <a:t> Selective area sharpening</a:t>
            </a:r>
            <a:br>
              <a:rPr lang="en-US" sz="1600" dirty="0">
                <a:latin typeface="+mn-lt"/>
                <a:ea typeface="+mn-ea"/>
                <a:cs typeface="+mn-cs"/>
              </a:rPr>
            </a:br>
            <a:r>
              <a:rPr lang="en-US" sz="1600" dirty="0">
                <a:latin typeface="+mn-lt"/>
                <a:ea typeface="+mn-ea"/>
                <a:cs typeface="+mn-cs"/>
              </a:rPr>
              <a:t> Excessive lightening/darkening</a:t>
            </a:r>
            <a:br>
              <a:rPr lang="en-US" sz="1600" dirty="0">
                <a:latin typeface="+mn-lt"/>
                <a:ea typeface="+mn-ea"/>
                <a:cs typeface="+mn-cs"/>
              </a:rPr>
            </a:br>
            <a:r>
              <a:rPr lang="en-US" sz="1600" dirty="0">
                <a:latin typeface="+mn-lt"/>
                <a:ea typeface="+mn-ea"/>
                <a:cs typeface="+mn-cs"/>
              </a:rPr>
              <a:t> Excessive </a:t>
            </a:r>
            <a:r>
              <a:rPr lang="en-US" sz="1600" dirty="0" err="1">
                <a:latin typeface="+mn-lt"/>
                <a:ea typeface="+mn-ea"/>
                <a:cs typeface="+mn-cs"/>
              </a:rPr>
              <a:t>colour</a:t>
            </a:r>
            <a:r>
              <a:rPr lang="en-US" sz="1600" dirty="0">
                <a:latin typeface="+mn-lt"/>
                <a:ea typeface="+mn-ea"/>
                <a:cs typeface="+mn-cs"/>
              </a:rPr>
              <a:t> tone change</a:t>
            </a:r>
            <a:br>
              <a:rPr lang="en-US" sz="1600" dirty="0">
                <a:latin typeface="+mn-lt"/>
                <a:ea typeface="+mn-ea"/>
                <a:cs typeface="+mn-cs"/>
              </a:rPr>
            </a:br>
            <a:r>
              <a:rPr lang="en-US" sz="1600" dirty="0">
                <a:latin typeface="+mn-lt"/>
                <a:ea typeface="+mn-ea"/>
                <a:cs typeface="+mn-cs"/>
              </a:rPr>
              <a:t> Auto levels</a:t>
            </a:r>
            <a:br>
              <a:rPr lang="en-US" sz="1600" dirty="0">
                <a:latin typeface="+mn-lt"/>
                <a:ea typeface="+mn-ea"/>
                <a:cs typeface="+mn-cs"/>
              </a:rPr>
            </a:br>
            <a:r>
              <a:rPr lang="en-US" sz="1600" dirty="0">
                <a:latin typeface="+mn-lt"/>
                <a:ea typeface="+mn-ea"/>
                <a:cs typeface="+mn-cs"/>
              </a:rPr>
              <a:t> Blurring</a:t>
            </a:r>
            <a:br>
              <a:rPr lang="en-US" sz="1600" dirty="0">
                <a:latin typeface="+mn-lt"/>
                <a:ea typeface="+mn-ea"/>
                <a:cs typeface="+mn-cs"/>
              </a:rPr>
            </a:br>
            <a:r>
              <a:rPr lang="en-US" sz="1600" dirty="0">
                <a:latin typeface="+mn-lt"/>
                <a:ea typeface="+mn-ea"/>
                <a:cs typeface="+mn-cs"/>
              </a:rPr>
              <a:t> Eraser tool</a:t>
            </a:r>
            <a:br>
              <a:rPr lang="en-US" sz="1600" dirty="0">
                <a:latin typeface="+mn-lt"/>
                <a:ea typeface="+mn-ea"/>
                <a:cs typeface="+mn-cs"/>
              </a:rPr>
            </a:br>
            <a:r>
              <a:rPr lang="en-US" sz="1600" dirty="0">
                <a:latin typeface="+mn-lt"/>
                <a:ea typeface="+mn-ea"/>
                <a:cs typeface="+mn-cs"/>
              </a:rPr>
              <a:t> Quick Mask</a:t>
            </a:r>
            <a:br>
              <a:rPr lang="en-US" sz="1600" dirty="0">
                <a:latin typeface="+mn-lt"/>
                <a:ea typeface="+mn-ea"/>
                <a:cs typeface="+mn-cs"/>
              </a:rPr>
            </a:br>
            <a:r>
              <a:rPr lang="en-US" sz="1600" dirty="0">
                <a:latin typeface="+mn-lt"/>
                <a:ea typeface="+mn-ea"/>
                <a:cs typeface="+mn-cs"/>
              </a:rPr>
              <a:t> In-camera sharpening</a:t>
            </a:r>
            <a:br>
              <a:rPr lang="en-US" sz="1600" dirty="0">
                <a:latin typeface="+mn-lt"/>
                <a:ea typeface="+mn-ea"/>
                <a:cs typeface="+mn-cs"/>
              </a:rPr>
            </a:br>
            <a:r>
              <a:rPr lang="en-US" sz="1600" dirty="0">
                <a:latin typeface="+mn-lt"/>
                <a:ea typeface="+mn-ea"/>
                <a:cs typeface="+mn-cs"/>
              </a:rPr>
              <a:t> In-camera saturation styles</a:t>
            </a:r>
            <a:r>
              <a:rPr lang="en-US" sz="1800" dirty="0">
                <a:latin typeface="Arial" charset="0"/>
                <a:ea typeface="+mn-ea"/>
                <a:cs typeface="+mn-cs"/>
              </a:rPr>
              <a:t/>
            </a:r>
            <a:br>
              <a:rPr lang="en-US" sz="1800" dirty="0">
                <a:latin typeface="Arial" charset="0"/>
                <a:ea typeface="+mn-ea"/>
                <a:cs typeface="+mn-cs"/>
              </a:rPr>
            </a:br>
            <a:endParaRPr lang="en-US" sz="1800" dirty="0">
              <a:latin typeface="Arial" charset="0"/>
              <a:ea typeface="+mn-ea"/>
              <a:cs typeface="+mn-cs"/>
            </a:endParaRPr>
          </a:p>
        </p:txBody>
      </p:sp>
      <p:pic>
        <p:nvPicPr>
          <p:cNvPr id="54274" name="Picture 2" descr="http://images.buycostumes.com/mgen/merchandiser/19609.jpg"/>
          <p:cNvPicPr>
            <a:picLocks noChangeAspect="1" noChangeArrowheads="1"/>
          </p:cNvPicPr>
          <p:nvPr/>
        </p:nvPicPr>
        <p:blipFill>
          <a:blip r:embed="rId3"/>
          <a:srcRect l="28014" r="26144"/>
          <a:stretch>
            <a:fillRect/>
          </a:stretch>
        </p:blipFill>
        <p:spPr bwMode="auto">
          <a:xfrm>
            <a:off x="7143750" y="0"/>
            <a:ext cx="1589088" cy="3467100"/>
          </a:xfrm>
          <a:prstGeom prst="rect">
            <a:avLst/>
          </a:prstGeom>
          <a:noFill/>
          <a:ln w="9525">
            <a:noFill/>
            <a:miter lim="800000"/>
            <a:headEnd/>
            <a:tailEnd/>
          </a:ln>
        </p:spPr>
      </p:pic>
      <p:sp>
        <p:nvSpPr>
          <p:cNvPr id="9" name="Action Button: Information 8">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Home 9">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Forward or Next 10">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Action Button: Back or Previous 11">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4274"/>
                                        </p:tgtEl>
                                        <p:attrNameLst>
                                          <p:attrName>style.visibility</p:attrName>
                                        </p:attrNameLst>
                                      </p:cBhvr>
                                      <p:to>
                                        <p:strVal val="visible"/>
                                      </p:to>
                                    </p:set>
                                    <p:animScale>
                                      <p:cBhvr>
                                        <p:cTn id="7" dur="5000" decel="50000" fill="hold">
                                          <p:stCondLst>
                                            <p:cond delay="0"/>
                                          </p:stCondLst>
                                        </p:cTn>
                                        <p:tgtEl>
                                          <p:spTgt spid="542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54274"/>
                                        </p:tgtEl>
                                        <p:attrNameLst>
                                          <p:attrName>ppt_x</p:attrName>
                                          <p:attrName>ppt_y</p:attrName>
                                        </p:attrNameLst>
                                      </p:cBhvr>
                                    </p:animMotion>
                                    <p:animEffect transition="in" filter="fade">
                                      <p:cBhvr>
                                        <p:cTn id="9" dur="5000"/>
                                        <p:tgtEl>
                                          <p:spTgt spid="54274"/>
                                        </p:tgtEl>
                                      </p:cBhvr>
                                    </p:animEffect>
                                  </p:childTnLst>
                                </p:cTn>
                              </p:par>
                            </p:childTnLst>
                          </p:cTn>
                        </p:par>
                        <p:par>
                          <p:cTn id="10" fill="hold">
                            <p:stCondLst>
                              <p:cond delay="5000"/>
                            </p:stCondLst>
                            <p:childTnLst>
                              <p:par>
                                <p:cTn id="11" presetID="5" presetClass="emph" presetSubtype="1" nodeType="afterEffect">
                                  <p:stCondLst>
                                    <p:cond delay="0"/>
                                  </p:stCondLst>
                                  <p:childTnLst>
                                    <p:set>
                                      <p:cBhvr override="childStyle">
                                        <p:cTn id="12" dur="indefinite"/>
                                        <p:tgtEl>
                                          <p:spTgt spid="5">
                                            <p:txEl>
                                              <p:pRg st="1" end="1"/>
                                            </p:txEl>
                                          </p:spTgt>
                                        </p:tgtEl>
                                        <p:attrNameLst>
                                          <p:attrName>style.fontStyle</p:attrName>
                                        </p:attrNameLst>
                                      </p:cBhvr>
                                      <p:to>
                                        <p:strVal val="normal"/>
                                      </p:to>
                                    </p:set>
                                    <p:set>
                                      <p:cBhvr override="childStyle">
                                        <p:cTn id="13" dur="indefinite"/>
                                        <p:tgtEl>
                                          <p:spTgt spid="5">
                                            <p:txEl>
                                              <p:pRg st="1" end="1"/>
                                            </p:txEl>
                                          </p:spTgt>
                                        </p:tgtEl>
                                        <p:attrNameLst>
                                          <p:attrName>style.fontWeight</p:attrName>
                                        </p:attrNameLst>
                                      </p:cBhvr>
                                      <p:to>
                                        <p:strVal val="bold"/>
                                      </p:to>
                                    </p:set>
                                    <p:set>
                                      <p:cBhvr override="childStyle">
                                        <p:cTn id="14" dur="indefinite"/>
                                        <p:tgtEl>
                                          <p:spTgt spid="5">
                                            <p:txEl>
                                              <p:pRg st="1" end="1"/>
                                            </p:txEl>
                                          </p:spTgt>
                                        </p:tgtEl>
                                        <p:attrNameLst>
                                          <p:attrName>style.textDecorationUnderline</p:attrName>
                                        </p:attrNameLst>
                                      </p:cBhvr>
                                      <p:to>
                                        <p:strVal val="false"/>
                                      </p:to>
                                    </p:set>
                                  </p:childTnLst>
                                </p:cTn>
                              </p:par>
                            </p:childTnLst>
                          </p:cTn>
                        </p:par>
                        <p:par>
                          <p:cTn id="15" fill="hold">
                            <p:stCondLst>
                              <p:cond delay="5000"/>
                            </p:stCondLst>
                            <p:childTnLst>
                              <p:par>
                                <p:cTn id="16" presetID="5" presetClass="emph" presetSubtype="1" nodeType="afterEffect">
                                  <p:stCondLst>
                                    <p:cond delay="3000"/>
                                  </p:stCondLst>
                                  <p:childTnLst>
                                    <p:set>
                                      <p:cBhvr override="childStyle">
                                        <p:cTn id="17" dur="indefinite"/>
                                        <p:tgtEl>
                                          <p:spTgt spid="6">
                                            <p:txEl>
                                              <p:pRg st="1" end="1"/>
                                            </p:txEl>
                                          </p:spTgt>
                                        </p:tgtEl>
                                        <p:attrNameLst>
                                          <p:attrName>style.fontStyle</p:attrName>
                                        </p:attrNameLst>
                                      </p:cBhvr>
                                      <p:to>
                                        <p:strVal val="normal"/>
                                      </p:to>
                                    </p:set>
                                    <p:set>
                                      <p:cBhvr override="childStyle">
                                        <p:cTn id="18" dur="indefinite"/>
                                        <p:tgtEl>
                                          <p:spTgt spid="6">
                                            <p:txEl>
                                              <p:pRg st="1" end="1"/>
                                            </p:txEl>
                                          </p:spTgt>
                                        </p:tgtEl>
                                        <p:attrNameLst>
                                          <p:attrName>style.fontWeight</p:attrName>
                                        </p:attrNameLst>
                                      </p:cBhvr>
                                      <p:to>
                                        <p:strVal val="bold"/>
                                      </p:to>
                                    </p:set>
                                    <p:set>
                                      <p:cBhvr override="childStyle">
                                        <p:cTn id="19" dur="indefinite"/>
                                        <p:tgtEl>
                                          <p:spTgt spid="6">
                                            <p:txEl>
                                              <p:pRg st="1" end="1"/>
                                            </p:txEl>
                                          </p:spTgt>
                                        </p:tgtEl>
                                        <p:attrNameLst>
                                          <p:attrName>style.textDecorationUnderline</p:attrName>
                                        </p:attrNameLst>
                                      </p:cBhvr>
                                      <p:to>
                                        <p:strVal val="false"/>
                                      </p:to>
                                    </p:set>
                                  </p:childTnLst>
                                </p:cTn>
                              </p:par>
                            </p:childTnLst>
                          </p:cTn>
                        </p:par>
                        <p:par>
                          <p:cTn id="20" fill="hold">
                            <p:stCondLst>
                              <p:cond delay="8000"/>
                            </p:stCondLst>
                            <p:childTnLst>
                              <p:par>
                                <p:cTn id="21" presetID="5" presetClass="emph" presetSubtype="1" nodeType="afterEffect">
                                  <p:stCondLst>
                                    <p:cond delay="3000"/>
                                  </p:stCondLst>
                                  <p:childTnLst>
                                    <p:set>
                                      <p:cBhvr override="childStyle">
                                        <p:cTn id="22" dur="indefinite"/>
                                        <p:tgtEl>
                                          <p:spTgt spid="6">
                                            <p:txEl>
                                              <p:pRg st="2" end="2"/>
                                            </p:txEl>
                                          </p:spTgt>
                                        </p:tgtEl>
                                        <p:attrNameLst>
                                          <p:attrName>style.fontStyle</p:attrName>
                                        </p:attrNameLst>
                                      </p:cBhvr>
                                      <p:to>
                                        <p:strVal val="normal"/>
                                      </p:to>
                                    </p:set>
                                    <p:set>
                                      <p:cBhvr override="childStyle">
                                        <p:cTn id="23" dur="indefinite"/>
                                        <p:tgtEl>
                                          <p:spTgt spid="6">
                                            <p:txEl>
                                              <p:pRg st="2" end="2"/>
                                            </p:txEl>
                                          </p:spTgt>
                                        </p:tgtEl>
                                        <p:attrNameLst>
                                          <p:attrName>style.fontWeight</p:attrName>
                                        </p:attrNameLst>
                                      </p:cBhvr>
                                      <p:to>
                                        <p:strVal val="bold"/>
                                      </p:to>
                                    </p:set>
                                    <p:set>
                                      <p:cBhvr override="childStyle">
                                        <p:cTn id="24" dur="indefinite"/>
                                        <p:tgtEl>
                                          <p:spTgt spid="6">
                                            <p:txEl>
                                              <p:pRg st="2" end="2"/>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81" name="Content Placeholder 2"/>
          <p:cNvSpPr>
            <a:spLocks noGrp="1"/>
          </p:cNvSpPr>
          <p:nvPr>
            <p:ph sz="quarter" idx="1"/>
          </p:nvPr>
        </p:nvSpPr>
        <p:spPr>
          <a:xfrm>
            <a:off x="571500" y="928688"/>
            <a:ext cx="7467600" cy="4873625"/>
          </a:xfrm>
        </p:spPr>
        <p:txBody>
          <a:bodyPr/>
          <a:lstStyle/>
          <a:p>
            <a:r>
              <a:rPr lang="en-US" sz="1600" smtClean="0"/>
              <a:t>In April 2004, mingling with the locals, Mr. Boudreaux scribbled on a piece of card “ Welcome Marines” and gave it to some children who posed with him.  He then e-mailed the image to his family and his friends. </a:t>
            </a:r>
          </a:p>
          <a:p>
            <a:r>
              <a:rPr lang="en-US" sz="1600" smtClean="0"/>
              <a:t>The image then made it to the internet where bloggers changed the image. Commentators across the internet believed Boudreaux was playing a nasty trick on kids who couldn't read English, and he was immediately deemed as insensitive, ignorant and just plain stupid. </a:t>
            </a:r>
          </a:p>
          <a:p>
            <a:r>
              <a:rPr lang="en-US" sz="1600" smtClean="0"/>
              <a:t>The Council on American-Islamic Relations stumbled across the image and demanded an inquiry. Many different versions of the image appeared all over the net causing much debate. </a:t>
            </a:r>
          </a:p>
          <a:p>
            <a:r>
              <a:rPr lang="en-US" sz="1600" smtClean="0"/>
              <a:t>Soon after, he learned he was being investigated by the Pentagon. His reputation was ruined. </a:t>
            </a:r>
          </a:p>
        </p:txBody>
      </p:sp>
      <p:sp>
        <p:nvSpPr>
          <p:cNvPr id="4" name="Title 3"/>
          <p:cNvSpPr>
            <a:spLocks noGrp="1"/>
          </p:cNvSpPr>
          <p:nvPr>
            <p:ph type="title"/>
          </p:nvPr>
        </p:nvSpPr>
        <p:spPr>
          <a:xfrm>
            <a:off x="500063" y="642938"/>
            <a:ext cx="7467600" cy="796925"/>
          </a:xfrm>
        </p:spPr>
        <p:txBody>
          <a:bodyPr>
            <a:normAutofit fontScale="90000"/>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Example of how photo tampering effects individuals</a:t>
            </a:r>
            <a:r>
              <a:rPr lang="en-US" dirty="0" smtClean="0">
                <a:ea typeface="+mj-ea"/>
                <a:cs typeface="+mj-cs"/>
              </a:rPr>
              <a:t/>
            </a:r>
            <a:br>
              <a:rPr lang="en-US" dirty="0" smtClean="0">
                <a:ea typeface="+mj-ea"/>
                <a:cs typeface="+mj-cs"/>
              </a:rPr>
            </a:br>
            <a:endParaRPr lang="en-US" dirty="0">
              <a:ea typeface="+mj-ea"/>
              <a:cs typeface="+mj-cs"/>
            </a:endParaRPr>
          </a:p>
        </p:txBody>
      </p:sp>
      <p:pic>
        <p:nvPicPr>
          <p:cNvPr id="276483" name="Picture 2" descr="Photo of soldier and boy"/>
          <p:cNvPicPr>
            <a:picLocks noChangeAspect="1" noChangeArrowheads="1"/>
          </p:cNvPicPr>
          <p:nvPr/>
        </p:nvPicPr>
        <p:blipFill>
          <a:blip r:embed="rId3"/>
          <a:srcRect/>
          <a:stretch>
            <a:fillRect/>
          </a:stretch>
        </p:blipFill>
        <p:spPr bwMode="auto">
          <a:xfrm>
            <a:off x="928688" y="4286250"/>
            <a:ext cx="3879850" cy="2428875"/>
          </a:xfrm>
          <a:prstGeom prst="rect">
            <a:avLst/>
          </a:prstGeom>
          <a:noFill/>
          <a:ln w="9525">
            <a:noFill/>
            <a:miter lim="800000"/>
            <a:headEnd/>
            <a:tailEnd/>
          </a:ln>
        </p:spPr>
      </p:pic>
      <p:pic>
        <p:nvPicPr>
          <p:cNvPr id="24582" name="Picture 2" descr="Photo of soldier and boy"/>
          <p:cNvPicPr>
            <a:picLocks noChangeAspect="1" noChangeArrowheads="1"/>
          </p:cNvPicPr>
          <p:nvPr/>
        </p:nvPicPr>
        <p:blipFill>
          <a:blip r:embed="rId3"/>
          <a:srcRect l="4243" t="54237" r="61803"/>
          <a:stretch>
            <a:fillRect/>
          </a:stretch>
        </p:blipFill>
        <p:spPr bwMode="auto">
          <a:xfrm>
            <a:off x="4857750" y="4214813"/>
            <a:ext cx="1857375" cy="1571625"/>
          </a:xfrm>
          <a:prstGeom prst="rect">
            <a:avLst/>
          </a:prstGeom>
          <a:noFill/>
          <a:ln w="9525">
            <a:noFill/>
            <a:miter lim="800000"/>
            <a:headEnd/>
            <a:tailEnd/>
          </a:ln>
        </p:spPr>
      </p:pic>
      <p:pic>
        <p:nvPicPr>
          <p:cNvPr id="25606" name="Picture 2" descr="Photo of soldier and boy"/>
          <p:cNvPicPr>
            <a:picLocks noChangeAspect="1" noChangeArrowheads="1"/>
          </p:cNvPicPr>
          <p:nvPr/>
        </p:nvPicPr>
        <p:blipFill>
          <a:blip r:embed="rId3"/>
          <a:srcRect l="54391" t="52458" r="9689" b="1640"/>
          <a:stretch>
            <a:fillRect/>
          </a:stretch>
        </p:blipFill>
        <p:spPr bwMode="auto">
          <a:xfrm>
            <a:off x="6929438" y="4214813"/>
            <a:ext cx="1992312" cy="1571625"/>
          </a:xfrm>
          <a:prstGeom prst="rect">
            <a:avLst/>
          </a:prstGeom>
          <a:noFill/>
          <a:ln w="9525">
            <a:noFill/>
            <a:miter lim="800000"/>
            <a:headEnd/>
            <a:tailEnd/>
          </a:ln>
        </p:spPr>
      </p:pic>
      <p:sp>
        <p:nvSpPr>
          <p:cNvPr id="8" name="Action Button: Information 7">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Home 8">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Forward or Next 9">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Back or Previous 10">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3000"/>
                                  </p:stCondLst>
                                  <p:childTnLst>
                                    <p:animScale>
                                      <p:cBhvr>
                                        <p:cTn id="6" dur="2000" fill="hold"/>
                                        <p:tgtEl>
                                          <p:spTgt spid="24582"/>
                                        </p:tgtEl>
                                      </p:cBhvr>
                                      <p:by x="150000" y="150000"/>
                                    </p:animScale>
                                  </p:childTnLst>
                                </p:cTn>
                              </p:par>
                            </p:childTnLst>
                          </p:cTn>
                        </p:par>
                        <p:par>
                          <p:cTn id="7" fill="hold">
                            <p:stCondLst>
                              <p:cond delay="5000"/>
                            </p:stCondLst>
                            <p:childTnLst>
                              <p:par>
                                <p:cTn id="8" presetID="6" presetClass="emph" presetSubtype="0" fill="hold" nodeType="afterEffect">
                                  <p:stCondLst>
                                    <p:cond delay="3000"/>
                                  </p:stCondLst>
                                  <p:childTnLst>
                                    <p:animScale>
                                      <p:cBhvr>
                                        <p:cTn id="9" dur="2000" fill="hold"/>
                                        <p:tgtEl>
                                          <p:spTgt spid="24582"/>
                                        </p:tgtEl>
                                      </p:cBhvr>
                                      <p:by x="70000" y="70000"/>
                                    </p:animScale>
                                  </p:childTnLst>
                                </p:cTn>
                              </p:par>
                            </p:childTnLst>
                          </p:cTn>
                        </p:par>
                        <p:par>
                          <p:cTn id="10" fill="hold">
                            <p:stCondLst>
                              <p:cond delay="10000"/>
                            </p:stCondLst>
                            <p:childTnLst>
                              <p:par>
                                <p:cTn id="11" presetID="6" presetClass="emph" presetSubtype="0" fill="hold" nodeType="afterEffect">
                                  <p:stCondLst>
                                    <p:cond delay="3000"/>
                                  </p:stCondLst>
                                  <p:childTnLst>
                                    <p:animScale>
                                      <p:cBhvr>
                                        <p:cTn id="12" dur="2000" fill="hold"/>
                                        <p:tgtEl>
                                          <p:spTgt spid="25606"/>
                                        </p:tgtEl>
                                      </p:cBhvr>
                                      <p:by x="150000" y="150000"/>
                                    </p:animScale>
                                  </p:childTnLst>
                                </p:cTn>
                              </p:par>
                            </p:childTnLst>
                          </p:cTn>
                        </p:par>
                        <p:par>
                          <p:cTn id="13" fill="hold">
                            <p:stCondLst>
                              <p:cond delay="15000"/>
                            </p:stCondLst>
                            <p:childTnLst>
                              <p:par>
                                <p:cTn id="14" presetID="6" presetClass="emph" presetSubtype="0" fill="hold" nodeType="afterEffect">
                                  <p:stCondLst>
                                    <p:cond delay="3000"/>
                                  </p:stCondLst>
                                  <p:childTnLst>
                                    <p:animScale>
                                      <p:cBhvr>
                                        <p:cTn id="15" dur="2000" fill="hold"/>
                                        <p:tgtEl>
                                          <p:spTgt spid="25606"/>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8529" name="Picture 4" descr="TOP PRIORITY! contest image"/>
          <p:cNvPicPr>
            <a:picLocks noChangeAspect="1" noChangeArrowheads="1"/>
          </p:cNvPicPr>
          <p:nvPr/>
        </p:nvPicPr>
        <p:blipFill>
          <a:blip r:embed="rId3"/>
          <a:srcRect/>
          <a:stretch>
            <a:fillRect/>
          </a:stretch>
        </p:blipFill>
        <p:spPr bwMode="auto">
          <a:xfrm>
            <a:off x="2000250" y="0"/>
            <a:ext cx="6143625" cy="6911975"/>
          </a:xfrm>
          <a:prstGeom prst="rect">
            <a:avLst/>
          </a:prstGeom>
          <a:noFill/>
          <a:ln w="9525">
            <a:noFill/>
            <a:miter lim="800000"/>
            <a:headEnd/>
            <a:tailEnd/>
          </a:ln>
        </p:spPr>
      </p:pic>
      <p:sp>
        <p:nvSpPr>
          <p:cNvPr id="4" name="TextBox 3"/>
          <p:cNvSpPr txBox="1"/>
          <p:nvPr/>
        </p:nvSpPr>
        <p:spPr>
          <a:xfrm>
            <a:off x="0" y="571500"/>
            <a:ext cx="4000500" cy="2559050"/>
          </a:xfrm>
          <a:prstGeom prst="rect">
            <a:avLst/>
          </a:prstGeom>
          <a:noFill/>
        </p:spPr>
        <p:txBody>
          <a:bodyPr>
            <a:spAutoFit/>
          </a:bodyPr>
          <a:lstStyle/>
          <a:p>
            <a:pPr>
              <a:defRPr/>
            </a:pPr>
            <a:r>
              <a:rPr lang="en-US" sz="54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Law</a:t>
            </a:r>
          </a:p>
          <a:p>
            <a:pPr>
              <a:defRPr/>
            </a:pPr>
            <a:r>
              <a:rPr lang="en-US" sz="54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Of Photoshop</a:t>
            </a:r>
          </a:p>
        </p:txBody>
      </p:sp>
      <p:sp>
        <p:nvSpPr>
          <p:cNvPr id="5" name="Action Button: Information 4">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Home 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Forward or Next 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Back or Previous 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ext Box 4"/>
          <p:cNvSpPr txBox="1">
            <a:spLocks noChangeArrowheads="1"/>
          </p:cNvSpPr>
          <p:nvPr/>
        </p:nvSpPr>
        <p:spPr bwMode="auto">
          <a:xfrm>
            <a:off x="2679700" y="123825"/>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36866" name="Picture 5" descr="blonde3_01-down[1]"/>
          <p:cNvPicPr>
            <a:picLocks noChangeAspect="1" noChangeArrowheads="1"/>
          </p:cNvPicPr>
          <p:nvPr/>
        </p:nvPicPr>
        <p:blipFill>
          <a:blip r:embed="rId3"/>
          <a:srcRect/>
          <a:stretch>
            <a:fillRect/>
          </a:stretch>
        </p:blipFill>
        <p:spPr bwMode="auto">
          <a:xfrm>
            <a:off x="395288" y="836613"/>
            <a:ext cx="8137525"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142875"/>
            <a:ext cx="8686800" cy="1143000"/>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How Photo Tapering Affects individuals</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280578" name="Content Placeholder 2"/>
          <p:cNvSpPr>
            <a:spLocks noGrp="1"/>
          </p:cNvSpPr>
          <p:nvPr>
            <p:ph sz="quarter" idx="1"/>
          </p:nvPr>
        </p:nvSpPr>
        <p:spPr>
          <a:xfrm>
            <a:off x="457200" y="1600200"/>
            <a:ext cx="7467600" cy="4873625"/>
          </a:xfrm>
        </p:spPr>
        <p:txBody>
          <a:bodyPr/>
          <a:lstStyle/>
          <a:p>
            <a:r>
              <a:rPr lang="en-US" sz="2000" smtClean="0"/>
              <a:t>Driver's licenses, security cameras, employee IDs and other digital images are a foundation of proof and the fact that they can be easily altered is a big deal. People are able to change their identity quickly, and soon every image could become a potential suspect. </a:t>
            </a:r>
          </a:p>
          <a:p>
            <a:r>
              <a:rPr lang="en-US" sz="2000" smtClean="0"/>
              <a:t> Altered photos could harm the innocent, free the guilty, or simply cause havoc in the judicial system.</a:t>
            </a:r>
          </a:p>
          <a:p>
            <a:r>
              <a:rPr lang="en-US" sz="2000" smtClean="0"/>
              <a:t>If people believe in a photo, some body’s reputation could be ruined</a:t>
            </a:r>
          </a:p>
          <a:p>
            <a:r>
              <a:rPr lang="en-US" sz="2000" smtClean="0"/>
              <a:t>By manipulating a photo, without somebody's consent can be a form of bullying and they may be effected so badly they might need to see a councilor </a:t>
            </a:r>
          </a:p>
          <a:p>
            <a:r>
              <a:rPr lang="en-US" sz="2000" smtClean="0"/>
              <a:t>People will start to not believe what they see in the media because most of what we see it not true anyways</a:t>
            </a:r>
          </a:p>
          <a:p>
            <a:endParaRPr lang="en-US" sz="2000" smtClean="0"/>
          </a:p>
          <a:p>
            <a:endParaRPr lang="en-US" sz="2000" smtClean="0"/>
          </a:p>
          <a:p>
            <a:pPr>
              <a:buFont typeface="Wingdings" pitchFamily="-72" charset="2"/>
              <a:buNone/>
            </a:pPr>
            <a:endParaRPr lang="en-US" sz="2000" smtClean="0"/>
          </a:p>
          <a:p>
            <a:endParaRPr lang="en-US" smtClean="0"/>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2" descr="A nice law !! contest image"/>
          <p:cNvPicPr>
            <a:picLocks noChangeAspect="1" noChangeArrowheads="1"/>
          </p:cNvPicPr>
          <p:nvPr/>
        </p:nvPicPr>
        <p:blipFill>
          <a:blip r:embed="rId3"/>
          <a:srcRect/>
          <a:stretch>
            <a:fillRect/>
          </a:stretch>
        </p:blipFill>
        <p:spPr bwMode="auto">
          <a:xfrm>
            <a:off x="571500" y="142875"/>
            <a:ext cx="4857750" cy="6477000"/>
          </a:xfrm>
          <a:prstGeom prst="rect">
            <a:avLst/>
          </a:prstGeom>
          <a:noFill/>
          <a:ln w="9525">
            <a:noFill/>
            <a:miter lim="800000"/>
            <a:headEnd/>
            <a:tailEnd/>
          </a:ln>
        </p:spPr>
      </p:pic>
      <p:sp>
        <p:nvSpPr>
          <p:cNvPr id="5" name="Right Arrow 4"/>
          <p:cNvSpPr/>
          <p:nvPr/>
        </p:nvSpPr>
        <p:spPr>
          <a:xfrm rot="11535743">
            <a:off x="4845050" y="3070225"/>
            <a:ext cx="2773363" cy="857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extBox 5"/>
          <p:cNvSpPr txBox="1"/>
          <p:nvPr/>
        </p:nvSpPr>
        <p:spPr>
          <a:xfrm>
            <a:off x="5643563" y="1500188"/>
            <a:ext cx="3500437" cy="4154487"/>
          </a:xfrm>
          <a:prstGeom prst="rect">
            <a:avLst/>
          </a:prstGeom>
          <a:noFill/>
        </p:spPr>
        <p:txBody>
          <a:bodyPr>
            <a:spAutoFit/>
          </a:bodyPr>
          <a:lstStyle/>
          <a:p>
            <a:pPr>
              <a:defRPr/>
            </a:pPr>
            <a:r>
              <a:rPr lang="en-US" b="1" dirty="0">
                <a:effectLst>
                  <a:outerShdw blurRad="38100" dist="38100" dir="2700000" algn="tl">
                    <a:srgbClr val="000000">
                      <a:alpha val="43137"/>
                    </a:srgbClr>
                  </a:outerShdw>
                </a:effectLst>
                <a:latin typeface="+mn-lt"/>
                <a:ea typeface="+mn-ea"/>
                <a:cs typeface="+mn-cs"/>
              </a:rPr>
              <a:t>Thanks to Photoshop, this may be you one day!</a:t>
            </a:r>
          </a:p>
          <a:p>
            <a:pPr>
              <a:defRPr/>
            </a:pPr>
            <a:r>
              <a:rPr lang="en-US" b="1" dirty="0" err="1">
                <a:effectLst>
                  <a:outerShdw blurRad="38100" dist="38100" dir="2700000" algn="tl">
                    <a:srgbClr val="000000">
                      <a:alpha val="43137"/>
                    </a:srgbClr>
                  </a:outerShdw>
                </a:effectLst>
                <a:latin typeface="+mn-lt"/>
                <a:ea typeface="+mn-ea"/>
                <a:cs typeface="+mn-cs"/>
              </a:rPr>
              <a:t>PhotoShop</a:t>
            </a:r>
            <a:r>
              <a:rPr lang="en-US" b="1" dirty="0">
                <a:effectLst>
                  <a:outerShdw blurRad="38100" dist="38100" dir="2700000" algn="tl">
                    <a:srgbClr val="000000">
                      <a:alpha val="43137"/>
                    </a:srgbClr>
                  </a:outerShdw>
                </a:effectLst>
                <a:latin typeface="+mn-lt"/>
                <a:ea typeface="+mn-ea"/>
                <a:cs typeface="+mn-cs"/>
              </a:rPr>
              <a:t> is so easy to use, one day your best friend might create a ‘funny’ image of you and post it all over the net. Ethically that is not right. </a:t>
            </a:r>
          </a:p>
        </p:txBody>
      </p:sp>
      <p:sp>
        <p:nvSpPr>
          <p:cNvPr id="7" name="Action Button: Information 6">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Home 7">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Forward or Next 8">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Back or Previous 9">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diamond(in)">
                                      <p:cBhvr>
                                        <p:cTn id="7" dur="5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7467600" cy="1143000"/>
          </a:xfrm>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Censorship</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33795" name="Content Placeholder 2"/>
          <p:cNvSpPr>
            <a:spLocks noGrp="1"/>
          </p:cNvSpPr>
          <p:nvPr>
            <p:ph sz="quarter" idx="1"/>
          </p:nvPr>
        </p:nvSpPr>
        <p:spPr>
          <a:xfrm>
            <a:off x="428625" y="1143000"/>
            <a:ext cx="7467600" cy="4873625"/>
          </a:xfrm>
        </p:spPr>
        <p:txBody>
          <a:bodyPr/>
          <a:lstStyle/>
          <a:p>
            <a:pPr>
              <a:buFont typeface="Wingdings" pitchFamily="2" charset="2"/>
              <a:buNone/>
              <a:defRPr/>
            </a:pPr>
            <a:r>
              <a:rPr lang="en-AU" sz="1600" dirty="0" smtClean="0">
                <a:ea typeface="+mn-ea"/>
                <a:cs typeface="+mn-cs"/>
              </a:rPr>
              <a:t>Here are </a:t>
            </a:r>
            <a:r>
              <a:rPr lang="en-AU" sz="1600" dirty="0" smtClean="0">
                <a:solidFill>
                  <a:schemeClr val="accent2">
                    <a:lumMod val="60000"/>
                    <a:lumOff val="40000"/>
                  </a:schemeClr>
                </a:solidFill>
                <a:ea typeface="+mn-ea"/>
                <a:cs typeface="+mn-cs"/>
              </a:rPr>
              <a:t>3 simple rules </a:t>
            </a:r>
            <a:r>
              <a:rPr lang="en-AU" sz="1600" dirty="0" smtClean="0">
                <a:ea typeface="+mn-ea"/>
                <a:cs typeface="+mn-cs"/>
              </a:rPr>
              <a:t>that </a:t>
            </a:r>
            <a:r>
              <a:rPr lang="en-AU" sz="1600" dirty="0" smtClean="0">
                <a:solidFill>
                  <a:schemeClr val="accent2">
                    <a:lumMod val="60000"/>
                    <a:lumOff val="40000"/>
                  </a:schemeClr>
                </a:solidFill>
                <a:ea typeface="+mn-ea"/>
                <a:cs typeface="+mn-cs"/>
              </a:rPr>
              <a:t>photographers must  </a:t>
            </a:r>
          </a:p>
          <a:p>
            <a:pPr>
              <a:buFont typeface="Wingdings" pitchFamily="2" charset="2"/>
              <a:buNone/>
              <a:defRPr/>
            </a:pPr>
            <a:r>
              <a:rPr lang="en-AU" sz="1600" dirty="0" smtClean="0">
                <a:solidFill>
                  <a:schemeClr val="accent2">
                    <a:lumMod val="60000"/>
                    <a:lumOff val="40000"/>
                  </a:schemeClr>
                </a:solidFill>
                <a:ea typeface="+mn-ea"/>
                <a:cs typeface="+mn-cs"/>
              </a:rPr>
              <a:t>follow:</a:t>
            </a:r>
          </a:p>
          <a:p>
            <a:pPr>
              <a:buFont typeface="Wingdings 2" pitchFamily="18" charset="2"/>
              <a:buChar char=""/>
              <a:defRPr/>
            </a:pPr>
            <a:r>
              <a:rPr lang="en-AU" sz="1600" dirty="0" smtClean="0">
                <a:ea typeface="+mn-ea"/>
                <a:cs typeface="+mn-cs"/>
              </a:rPr>
              <a:t>“While taking a picture in a public place is almost always legal, any public place can become a </a:t>
            </a:r>
            <a:r>
              <a:rPr lang="en-AU" sz="1600" b="1" dirty="0" smtClean="0">
                <a:ea typeface="+mn-ea"/>
                <a:cs typeface="+mn-cs"/>
              </a:rPr>
              <a:t>secured emergency area</a:t>
            </a:r>
            <a:r>
              <a:rPr lang="en-AU" sz="1600" dirty="0" smtClean="0">
                <a:ea typeface="+mn-ea"/>
                <a:cs typeface="+mn-cs"/>
              </a:rPr>
              <a:t> in the event of a police crime scene, disaster, fire or riot. In this case, photography is not legal without permission.”</a:t>
            </a:r>
          </a:p>
          <a:p>
            <a:pPr>
              <a:buFont typeface="Wingdings 2" pitchFamily="18" charset="2"/>
              <a:buChar char=""/>
              <a:defRPr/>
            </a:pPr>
            <a:r>
              <a:rPr lang="en-AU" sz="1600" dirty="0" smtClean="0">
                <a:ea typeface="+mn-ea"/>
                <a:cs typeface="+mn-cs"/>
              </a:rPr>
              <a:t>“Even editorial photographs can come under scrutiny when a </a:t>
            </a:r>
            <a:r>
              <a:rPr lang="en-AU" sz="1600" b="1" dirty="0" smtClean="0">
                <a:ea typeface="+mn-ea"/>
                <a:cs typeface="+mn-cs"/>
              </a:rPr>
              <a:t>caption</a:t>
            </a:r>
            <a:r>
              <a:rPr lang="en-AU" sz="1600" dirty="0" smtClean="0">
                <a:ea typeface="+mn-ea"/>
                <a:cs typeface="+mn-cs"/>
              </a:rPr>
              <a:t> is added. If the caption implies something false or slanderous about the person in the photo, then it is no longer protected.”</a:t>
            </a:r>
          </a:p>
          <a:p>
            <a:pPr>
              <a:buFont typeface="Wingdings 2" pitchFamily="18" charset="2"/>
              <a:buChar char=""/>
              <a:defRPr/>
            </a:pPr>
            <a:r>
              <a:rPr lang="en-AU" sz="1600" dirty="0" smtClean="0">
                <a:ea typeface="+mn-ea"/>
                <a:cs typeface="+mn-cs"/>
              </a:rPr>
              <a:t>“Photographers cannot take pictures of a person in a public place without permission if that photo is going to be used to promote any goods or services.”</a:t>
            </a:r>
          </a:p>
          <a:p>
            <a:pPr>
              <a:buFont typeface="Wingdings" pitchFamily="2" charset="2"/>
              <a:buNone/>
              <a:defRPr/>
            </a:pPr>
            <a:endParaRPr lang="en-AU" sz="1600" dirty="0" smtClean="0">
              <a:ea typeface="+mn-ea"/>
              <a:cs typeface="+mn-cs"/>
            </a:endParaRPr>
          </a:p>
          <a:p>
            <a:pPr algn="ctr">
              <a:buFont typeface="Wingdings" pitchFamily="2" charset="2"/>
              <a:buNone/>
              <a:defRPr/>
            </a:pPr>
            <a:r>
              <a:rPr lang="en-AU" sz="1600" dirty="0" smtClean="0">
                <a:solidFill>
                  <a:schemeClr val="accent2">
                    <a:lumMod val="60000"/>
                    <a:lumOff val="40000"/>
                  </a:schemeClr>
                </a:solidFill>
                <a:ea typeface="+mn-ea"/>
                <a:cs typeface="+mn-cs"/>
              </a:rPr>
              <a:t>Ethically</a:t>
            </a:r>
            <a:r>
              <a:rPr lang="en-AU" sz="1600" dirty="0" smtClean="0">
                <a:ea typeface="+mn-ea"/>
                <a:cs typeface="+mn-cs"/>
              </a:rPr>
              <a:t>, you must have your own morals and standards when editing an image. Creating something that in your mind is perfection but in reality will never happen is ethically not correct. We are in an age where digital media is becoming more popular, and photo shop is used constantly, and it is up to individuals to stop themselves from going way to far and create something that is not reality. </a:t>
            </a:r>
          </a:p>
          <a:p>
            <a:pPr>
              <a:buFont typeface="Wingdings" pitchFamily="2" charset="2"/>
              <a:buNone/>
              <a:defRPr/>
            </a:pPr>
            <a:endParaRPr lang="en-AU" sz="1600" dirty="0" smtClean="0">
              <a:ea typeface="+mn-ea"/>
              <a:cs typeface="+mn-cs"/>
            </a:endParaRPr>
          </a:p>
          <a:p>
            <a:pPr>
              <a:buFont typeface="Wingdings" pitchFamily="2" charset="2"/>
              <a:buNone/>
              <a:defRPr/>
            </a:pPr>
            <a:endParaRPr lang="en-AU" sz="1600" dirty="0" smtClean="0">
              <a:ea typeface="+mn-ea"/>
              <a:cs typeface="+mn-cs"/>
            </a:endParaRPr>
          </a:p>
        </p:txBody>
      </p:sp>
      <p:pic>
        <p:nvPicPr>
          <p:cNvPr id="284675" name="Picture 2" descr="http://static.howstuffworks.com/gif/paparazzi-5.jpg"/>
          <p:cNvPicPr>
            <a:picLocks noChangeAspect="1" noChangeArrowheads="1"/>
          </p:cNvPicPr>
          <p:nvPr/>
        </p:nvPicPr>
        <p:blipFill>
          <a:blip r:embed="rId3"/>
          <a:srcRect/>
          <a:stretch>
            <a:fillRect/>
          </a:stretch>
        </p:blipFill>
        <p:spPr bwMode="auto">
          <a:xfrm>
            <a:off x="5429250" y="142875"/>
            <a:ext cx="2309813" cy="1541463"/>
          </a:xfrm>
          <a:prstGeom prst="rect">
            <a:avLst/>
          </a:prstGeom>
          <a:noFill/>
          <a:ln w="9525">
            <a:noFill/>
            <a:miter lim="800000"/>
            <a:headEnd/>
            <a:tailEnd/>
          </a:ln>
        </p:spPr>
      </p:pic>
      <p:sp>
        <p:nvSpPr>
          <p:cNvPr id="5" name="Action Button: Information 4">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Home 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Forward or Next 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Back or Previous 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Rectangle 8"/>
          <p:cNvSpPr/>
          <p:nvPr/>
        </p:nvSpPr>
        <p:spPr>
          <a:xfrm>
            <a:off x="642938" y="4500563"/>
            <a:ext cx="7786687"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Zebra Crossing contest image"/>
          <p:cNvPicPr>
            <a:picLocks noChangeAspect="1" noChangeArrowheads="1"/>
          </p:cNvPicPr>
          <p:nvPr/>
        </p:nvPicPr>
        <p:blipFill>
          <a:blip r:embed="rId3" cstate="print"/>
          <a:srcRect b="3889"/>
          <a:stretch>
            <a:fillRect/>
          </a:stretch>
        </p:blipFill>
        <p:spPr bwMode="auto">
          <a:xfrm>
            <a:off x="642910" y="571480"/>
            <a:ext cx="7858091" cy="5500702"/>
          </a:xfrm>
          <a:prstGeom prst="rect">
            <a:avLst/>
          </a:prstGeom>
          <a:noFill/>
          <a:effectLst>
            <a:glow rad="228600">
              <a:schemeClr val="accent2">
                <a:satMod val="175000"/>
                <a:alpha val="40000"/>
              </a:schemeClr>
            </a:glow>
          </a:effectLst>
        </p:spPr>
      </p:pic>
      <p:sp>
        <p:nvSpPr>
          <p:cNvPr id="4" name="Action Button: Information 3">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TextBox 9"/>
          <p:cNvSpPr txBox="1"/>
          <p:nvPr/>
        </p:nvSpPr>
        <p:spPr>
          <a:xfrm>
            <a:off x="214313" y="2714625"/>
            <a:ext cx="9644062" cy="1200150"/>
          </a:xfrm>
          <a:prstGeom prst="rect">
            <a:avLst/>
          </a:prstGeom>
          <a:noFill/>
        </p:spPr>
        <p:txBody>
          <a:bodyPr>
            <a:spAutoFit/>
          </a:bodyPr>
          <a:lstStyle/>
          <a:p>
            <a:pPr>
              <a:defRPr/>
            </a:pPr>
            <a:r>
              <a:rPr lang="en-US" sz="4000" b="1" dirty="0">
                <a:solidFill>
                  <a:schemeClr val="accent1">
                    <a:lumMod val="75000"/>
                  </a:schemeClr>
                </a:solidFill>
                <a:effectLst>
                  <a:outerShdw blurRad="38100" dist="38100" dir="2700000" algn="tl">
                    <a:srgbClr val="000000">
                      <a:alpha val="43137"/>
                    </a:srgbClr>
                  </a:outerShdw>
                </a:effectLst>
                <a:latin typeface="+mn-lt"/>
                <a:ea typeface="+mn-ea"/>
                <a:cs typeface="+mn-cs"/>
              </a:rPr>
              <a:t>Random Photo Shopped Picture</a:t>
            </a:r>
          </a:p>
          <a:p>
            <a:pPr>
              <a:defRPr/>
            </a:pPr>
            <a:endParaRPr lang="en-US" sz="3200" dirty="0">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000"/>
                                        <p:tgtEl>
                                          <p:spTgt spid="10"/>
                                        </p:tgtEl>
                                      </p:cBhvr>
                                    </p:animEffect>
                                  </p:childTnLst>
                                </p:cTn>
                              </p:par>
                            </p:childTnLst>
                          </p:cTn>
                        </p:par>
                        <p:par>
                          <p:cTn id="8" fill="hold">
                            <p:stCondLst>
                              <p:cond delay="2000"/>
                            </p:stCondLst>
                            <p:childTnLst>
                              <p:par>
                                <p:cTn id="9" presetID="5" presetClass="exit" presetSubtype="10" fill="hold" grpId="1" nodeType="afterEffect">
                                  <p:stCondLst>
                                    <p:cond delay="2000"/>
                                  </p:stCondLst>
                                  <p:childTnLst>
                                    <p:animEffect transition="out" filter="checkerboard(across)">
                                      <p:cBhvr>
                                        <p:cTn id="10" dur="2000"/>
                                        <p:tgtEl>
                                          <p:spTgt spid="10"/>
                                        </p:tgtEl>
                                      </p:cBhvr>
                                    </p:animEffect>
                                    <p:set>
                                      <p:cBhvr>
                                        <p:cTn id="11"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8769" name="Picture 5" descr="Drunk Fish contest image"/>
          <p:cNvPicPr>
            <a:picLocks noChangeAspect="1" noChangeArrowheads="1"/>
          </p:cNvPicPr>
          <p:nvPr/>
        </p:nvPicPr>
        <p:blipFill>
          <a:blip r:embed="rId3"/>
          <a:srcRect/>
          <a:stretch>
            <a:fillRect/>
          </a:stretch>
        </p:blipFill>
        <p:spPr bwMode="auto">
          <a:xfrm>
            <a:off x="6143625" y="-103188"/>
            <a:ext cx="2571750" cy="6961188"/>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Advertising and Photoshop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3" name="Content Placeholder 2"/>
          <p:cNvSpPr>
            <a:spLocks noGrp="1"/>
          </p:cNvSpPr>
          <p:nvPr>
            <p:ph sz="quarter" idx="1"/>
          </p:nvPr>
        </p:nvSpPr>
        <p:spPr>
          <a:xfrm>
            <a:off x="457200" y="1600200"/>
            <a:ext cx="7467600" cy="4873625"/>
          </a:xfrm>
        </p:spPr>
        <p:txBody>
          <a:bodyPr/>
          <a:lstStyle/>
          <a:p>
            <a:pPr>
              <a:buFont typeface="Wingdings" pitchFamily="2" charset="2"/>
              <a:buNone/>
              <a:defRPr/>
            </a:pPr>
            <a:r>
              <a:rPr lang="en-AU" dirty="0" smtClean="0">
                <a:ea typeface="+mn-ea"/>
                <a:cs typeface="+mn-cs"/>
              </a:rPr>
              <a:t>When is it right?</a:t>
            </a:r>
          </a:p>
          <a:p>
            <a:pPr marL="457200" indent="-457200">
              <a:buFont typeface="Courier New" pitchFamily="49" charset="0"/>
              <a:buChar char="o"/>
              <a:defRPr/>
            </a:pPr>
            <a:r>
              <a:rPr lang="en-AU" sz="1800" dirty="0" smtClean="0">
                <a:ea typeface="+mn-ea"/>
                <a:cs typeface="+mn-cs"/>
              </a:rPr>
              <a:t>Advertisements always use Photoshop to make the product seem perfect, but it is only right when the image is still believable. </a:t>
            </a:r>
          </a:p>
          <a:p>
            <a:pPr marL="457200" indent="-457200">
              <a:buFont typeface="Courier New" pitchFamily="49" charset="0"/>
              <a:buChar char="o"/>
              <a:defRPr/>
            </a:pPr>
            <a:r>
              <a:rPr lang="en-AU" sz="1800" dirty="0" smtClean="0">
                <a:ea typeface="+mn-ea"/>
                <a:cs typeface="+mn-cs"/>
              </a:rPr>
              <a:t>It is only right, when the advertiser acknowledges that photo shop has been used on the product </a:t>
            </a:r>
          </a:p>
          <a:p>
            <a:pPr marL="457200" indent="-457200">
              <a:buFont typeface="Courier New" pitchFamily="49" charset="0"/>
              <a:buChar char="o"/>
              <a:defRPr/>
            </a:pPr>
            <a:r>
              <a:rPr lang="en-AU" sz="1800" dirty="0" smtClean="0">
                <a:ea typeface="+mn-ea"/>
                <a:cs typeface="+mn-cs"/>
              </a:rPr>
              <a:t>When it’s deliberate, when you can the changes present</a:t>
            </a:r>
          </a:p>
          <a:p>
            <a:pPr marL="457200" indent="-457200">
              <a:buFont typeface="Courier New" pitchFamily="49" charset="0"/>
              <a:buChar char="o"/>
              <a:defRPr/>
            </a:pPr>
            <a:r>
              <a:rPr lang="en-AU" sz="1800" dirty="0" smtClean="0">
                <a:ea typeface="+mn-ea"/>
                <a:cs typeface="+mn-cs"/>
              </a:rPr>
              <a:t>When they tell you</a:t>
            </a:r>
          </a:p>
          <a:p>
            <a:pPr marL="457200" indent="-457200">
              <a:buFont typeface="Wingdings" pitchFamily="2" charset="2"/>
              <a:buNone/>
              <a:defRPr/>
            </a:pPr>
            <a:r>
              <a:rPr lang="en-AU" dirty="0" smtClean="0">
                <a:ea typeface="+mn-ea"/>
                <a:cs typeface="+mn-cs"/>
              </a:rPr>
              <a:t>When is it wrong?</a:t>
            </a:r>
          </a:p>
          <a:p>
            <a:pPr marL="457200" indent="-457200">
              <a:buFont typeface="Courier New" pitchFamily="49" charset="0"/>
              <a:buChar char="o"/>
              <a:defRPr/>
            </a:pPr>
            <a:r>
              <a:rPr lang="en-AU" sz="1800" dirty="0" smtClean="0">
                <a:ea typeface="+mn-ea"/>
                <a:cs typeface="+mn-cs"/>
              </a:rPr>
              <a:t>When its misleading</a:t>
            </a:r>
          </a:p>
          <a:p>
            <a:pPr marL="457200" indent="-457200">
              <a:buFont typeface="Courier New" pitchFamily="49" charset="0"/>
              <a:buChar char="o"/>
              <a:defRPr/>
            </a:pPr>
            <a:r>
              <a:rPr lang="en-AU" sz="1800" dirty="0" smtClean="0">
                <a:ea typeface="+mn-ea"/>
                <a:cs typeface="+mn-cs"/>
              </a:rPr>
              <a:t>When you can’t tell the difference</a:t>
            </a:r>
          </a:p>
          <a:p>
            <a:pPr marL="457200" indent="-457200">
              <a:buFont typeface="Courier New" pitchFamily="49" charset="0"/>
              <a:buChar char="o"/>
              <a:defRPr/>
            </a:pPr>
            <a:r>
              <a:rPr lang="en-AU" sz="1800" dirty="0" smtClean="0">
                <a:ea typeface="+mn-ea"/>
                <a:cs typeface="+mn-cs"/>
              </a:rPr>
              <a:t>When the people in the image seem flawless and fake</a:t>
            </a:r>
          </a:p>
          <a:p>
            <a:pPr marL="457200" indent="-457200">
              <a:buFont typeface="Courier New" pitchFamily="49" charset="0"/>
              <a:buChar char="o"/>
              <a:defRPr/>
            </a:pPr>
            <a:r>
              <a:rPr lang="en-AU" sz="1800" dirty="0" smtClean="0">
                <a:ea typeface="+mn-ea"/>
                <a:cs typeface="+mn-cs"/>
              </a:rPr>
              <a:t>When people believe that if you buy the image you will look like that</a:t>
            </a:r>
          </a:p>
          <a:p>
            <a:pPr marL="457200" indent="-457200">
              <a:buFont typeface="Courier New" pitchFamily="49" charset="0"/>
              <a:buChar char="o"/>
              <a:defRPr/>
            </a:pPr>
            <a:endParaRPr lang="en-AU" sz="1800" dirty="0" smtClean="0">
              <a:ea typeface="+mn-ea"/>
              <a:cs typeface="+mn-cs"/>
            </a:endParaRPr>
          </a:p>
          <a:p>
            <a:pPr marL="457200" indent="-457200">
              <a:buFont typeface="Courier New" pitchFamily="49" charset="0"/>
              <a:buChar char="o"/>
              <a:defRPr/>
            </a:pPr>
            <a:endParaRPr lang="en-AU" sz="1800" dirty="0" smtClean="0">
              <a:ea typeface="+mn-ea"/>
              <a:cs typeface="+mn-cs"/>
            </a:endParaRPr>
          </a:p>
          <a:p>
            <a:pPr marL="457200" indent="-457200">
              <a:buFont typeface="Courier New" pitchFamily="49" charset="0"/>
              <a:buChar char="o"/>
              <a:defRPr/>
            </a:pPr>
            <a:endParaRPr lang="en-AU" dirty="0" smtClean="0">
              <a:ea typeface="+mn-ea"/>
              <a:cs typeface="+mn-cs"/>
            </a:endParaRPr>
          </a:p>
        </p:txBody>
      </p:sp>
      <p:sp>
        <p:nvSpPr>
          <p:cNvPr id="5" name="Action Button: Information 4">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Home 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Forward or Next 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Back or Previous 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Advertising and Photo Shop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pic>
        <p:nvPicPr>
          <p:cNvPr id="47106" name="Picture 2" descr="Digital Photograph of a Dancer for Costume Gallery by Dynamic Digital Advertising"/>
          <p:cNvPicPr>
            <a:picLocks noChangeAspect="1" noChangeArrowheads="1"/>
          </p:cNvPicPr>
          <p:nvPr/>
        </p:nvPicPr>
        <p:blipFill>
          <a:blip r:embed="rId3" cstate="print"/>
          <a:srcRect/>
          <a:stretch>
            <a:fillRect/>
          </a:stretch>
        </p:blipFill>
        <p:spPr bwMode="auto">
          <a:xfrm>
            <a:off x="642909" y="1500174"/>
            <a:ext cx="3329011" cy="4286280"/>
          </a:xfrm>
          <a:prstGeom prst="roundRect">
            <a:avLst>
              <a:gd name="adj" fmla="val 8594"/>
            </a:avLst>
          </a:prstGeom>
          <a:solidFill>
            <a:srgbClr val="FFFFFF">
              <a:shade val="85000"/>
            </a:srgbClr>
          </a:solidFill>
          <a:ln w="57150">
            <a:solidFill>
              <a:schemeClr val="accent1">
                <a:lumMod val="60000"/>
                <a:lumOff val="40000"/>
              </a:schemeClr>
            </a:solidFill>
          </a:ln>
          <a:effectLst>
            <a:reflection blurRad="12700" stA="38000" endPos="28000" dist="5000" dir="5400000" sy="-100000" algn="bl" rotWithShape="0"/>
          </a:effectLst>
        </p:spPr>
      </p:pic>
      <p:sp>
        <p:nvSpPr>
          <p:cNvPr id="5" name="TextBox 4"/>
          <p:cNvSpPr txBox="1"/>
          <p:nvPr/>
        </p:nvSpPr>
        <p:spPr>
          <a:xfrm>
            <a:off x="4357686" y="2071678"/>
            <a:ext cx="4143404" cy="2585323"/>
          </a:xfrm>
          <a:prstGeom prst="rect">
            <a:avLst/>
          </a:prstGeom>
          <a:ln w="76200"/>
        </p:spPr>
        <p:style>
          <a:lnRef idx="2">
            <a:schemeClr val="accent1"/>
          </a:lnRef>
          <a:fillRef idx="1">
            <a:schemeClr val="lt1"/>
          </a:fillRef>
          <a:effectRef idx="0">
            <a:schemeClr val="accent1"/>
          </a:effectRef>
          <a:fontRef idx="minor">
            <a:schemeClr val="dk1"/>
          </a:fontRef>
        </p:style>
        <p:txBody>
          <a:bodyPr>
            <a:spAutoFit/>
            <a:scene3d>
              <a:camera prst="orthographicFront"/>
              <a:lightRig rig="threePt" dir="t"/>
            </a:scene3d>
            <a:sp3d extrusionH="57150">
              <a:bevelT w="38100" h="38100"/>
            </a:sp3d>
          </a:bodyPr>
          <a:lstStyle/>
          <a:p>
            <a:pPr algn="ctr">
              <a:defRPr/>
            </a:pPr>
            <a:r>
              <a:rPr lang="en-AU" sz="1800" dirty="0"/>
              <a:t>This high-resolution, digital photographic image was created from several elements for a dance ware manufacturer . A high-resolution, digital photograph of the girl was composed into a 3D generated image of a stage with curtains. Photo manipulation and composition to create advertising.</a:t>
            </a:r>
          </a:p>
        </p:txBody>
      </p:sp>
      <p:sp>
        <p:nvSpPr>
          <p:cNvPr id="6" name="Action Button: Information 5">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Home 6">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Forward or Next 7">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Back or Previous 8">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5"/>
            <a:ext cx="7467600" cy="1143000"/>
          </a:xfrm>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Advertising and Photo Shop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pic>
        <p:nvPicPr>
          <p:cNvPr id="61441" name="Picture 1" descr="Custom Trade Show Graphic with Studio Photography by DDA"/>
          <p:cNvPicPr>
            <a:picLocks noChangeAspect="1" noChangeArrowheads="1"/>
          </p:cNvPicPr>
          <p:nvPr/>
        </p:nvPicPr>
        <p:blipFill>
          <a:blip r:embed="rId3"/>
          <a:srcRect/>
          <a:stretch>
            <a:fillRect/>
          </a:stretch>
        </p:blipFill>
        <p:spPr bwMode="auto">
          <a:xfrm>
            <a:off x="642938" y="1428750"/>
            <a:ext cx="3214687" cy="3290888"/>
          </a:xfrm>
          <a:prstGeom prst="rect">
            <a:avLst/>
          </a:prstGeom>
          <a:noFill/>
          <a:ln w="57150">
            <a:solidFill>
              <a:schemeClr val="accent1">
                <a:lumMod val="75000"/>
              </a:schemeClr>
            </a:solidFill>
          </a:ln>
        </p:spPr>
      </p:pic>
      <p:pic>
        <p:nvPicPr>
          <p:cNvPr id="61443" name="Picture 3" descr="Photo Manipulation for Trade Show Graphic by Dynamic Digital Advertising"/>
          <p:cNvPicPr>
            <a:picLocks noChangeAspect="1" noChangeArrowheads="1"/>
          </p:cNvPicPr>
          <p:nvPr/>
        </p:nvPicPr>
        <p:blipFill>
          <a:blip r:embed="rId4"/>
          <a:srcRect/>
          <a:stretch>
            <a:fillRect/>
          </a:stretch>
        </p:blipFill>
        <p:spPr bwMode="auto">
          <a:xfrm>
            <a:off x="4572000" y="1428750"/>
            <a:ext cx="3214688" cy="3290888"/>
          </a:xfrm>
          <a:prstGeom prst="rect">
            <a:avLst/>
          </a:prstGeom>
          <a:noFill/>
          <a:ln w="57150">
            <a:solidFill>
              <a:schemeClr val="accent1">
                <a:lumMod val="75000"/>
              </a:schemeClr>
            </a:solidFill>
          </a:ln>
        </p:spPr>
      </p:pic>
      <p:sp>
        <p:nvSpPr>
          <p:cNvPr id="6" name="TextBox 5"/>
          <p:cNvSpPr txBox="1"/>
          <p:nvPr/>
        </p:nvSpPr>
        <p:spPr>
          <a:xfrm>
            <a:off x="500063" y="4897438"/>
            <a:ext cx="7786687" cy="2032000"/>
          </a:xfrm>
          <a:prstGeom prst="rect">
            <a:avLst/>
          </a:prstGeom>
          <a:noFill/>
        </p:spPr>
        <p:txBody>
          <a:bodyPr>
            <a:spAutoFit/>
          </a:bodyPr>
          <a:lstStyle/>
          <a:p>
            <a:pPr>
              <a:defRPr/>
            </a:pPr>
            <a:r>
              <a:rPr lang="en-AU" sz="1800" dirty="0">
                <a:latin typeface="+mn-lt"/>
                <a:ea typeface="+mn-ea"/>
                <a:cs typeface="+mn-cs"/>
              </a:rPr>
              <a:t>This adorable baby group is the result of photo-manipulation accomplished after the model photography shoot. The baby in blue is silhouetted and imposed from a completely different photograph, as is the computer. The babies and papers were covered in crayon markings and needed extensive retouching. The original background was also removed and replaced with the bright yellow. </a:t>
            </a:r>
          </a:p>
          <a:p>
            <a:pPr>
              <a:defRPr/>
            </a:pPr>
            <a:endParaRPr lang="en-AU" sz="1800" dirty="0">
              <a:latin typeface="Arial" charset="0"/>
              <a:ea typeface="+mn-ea"/>
              <a:cs typeface="+mn-cs"/>
            </a:endParaRPr>
          </a:p>
        </p:txBody>
      </p:sp>
      <p:sp>
        <p:nvSpPr>
          <p:cNvPr id="7" name="Action Button: Information 6">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Home 7">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Forward or Next 8">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Action Button: Back or Previous 9">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61441"/>
                                        </p:tgtEl>
                                        <p:attrNameLst>
                                          <p:attrName>style.visibility</p:attrName>
                                        </p:attrNameLst>
                                      </p:cBhvr>
                                      <p:to>
                                        <p:strVal val="visible"/>
                                      </p:to>
                                    </p:set>
                                    <p:animScale>
                                      <p:cBhvr>
                                        <p:cTn id="7" dur="2000" decel="50000" fill="hold">
                                          <p:stCondLst>
                                            <p:cond delay="0"/>
                                          </p:stCondLst>
                                        </p:cTn>
                                        <p:tgtEl>
                                          <p:spTgt spid="614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61441"/>
                                        </p:tgtEl>
                                        <p:attrNameLst>
                                          <p:attrName>ppt_x</p:attrName>
                                          <p:attrName>ppt_y</p:attrName>
                                        </p:attrNameLst>
                                      </p:cBhvr>
                                    </p:animMotion>
                                    <p:animEffect transition="in" filter="fade">
                                      <p:cBhvr>
                                        <p:cTn id="9" dur="2000"/>
                                        <p:tgtEl>
                                          <p:spTgt spid="61441"/>
                                        </p:tgtEl>
                                      </p:cBhvr>
                                    </p:animEffect>
                                  </p:childTnLst>
                                </p:cTn>
                              </p:par>
                            </p:childTnLst>
                          </p:cTn>
                        </p:par>
                        <p:par>
                          <p:cTn id="10" fill="hold">
                            <p:stCondLst>
                              <p:cond delay="2000"/>
                            </p:stCondLst>
                            <p:childTnLst>
                              <p:par>
                                <p:cTn id="11" presetID="52" presetClass="entr" presetSubtype="0" fill="hold" nodeType="afterEffect">
                                  <p:stCondLst>
                                    <p:cond delay="0"/>
                                  </p:stCondLst>
                                  <p:childTnLst>
                                    <p:set>
                                      <p:cBhvr>
                                        <p:cTn id="12" dur="1" fill="hold">
                                          <p:stCondLst>
                                            <p:cond delay="0"/>
                                          </p:stCondLst>
                                        </p:cTn>
                                        <p:tgtEl>
                                          <p:spTgt spid="61443"/>
                                        </p:tgtEl>
                                        <p:attrNameLst>
                                          <p:attrName>style.visibility</p:attrName>
                                        </p:attrNameLst>
                                      </p:cBhvr>
                                      <p:to>
                                        <p:strVal val="visible"/>
                                      </p:to>
                                    </p:set>
                                    <p:animScale>
                                      <p:cBhvr>
                                        <p:cTn id="13" dur="2000" decel="50000" fill="hold">
                                          <p:stCondLst>
                                            <p:cond delay="0"/>
                                          </p:stCondLst>
                                        </p:cTn>
                                        <p:tgtEl>
                                          <p:spTgt spid="614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2000" decel="50000" fill="hold">
                                          <p:stCondLst>
                                            <p:cond delay="0"/>
                                          </p:stCondLst>
                                        </p:cTn>
                                        <p:tgtEl>
                                          <p:spTgt spid="61443"/>
                                        </p:tgtEl>
                                        <p:attrNameLst>
                                          <p:attrName>ppt_x</p:attrName>
                                          <p:attrName>ppt_y</p:attrName>
                                        </p:attrNameLst>
                                      </p:cBhvr>
                                    </p:animMotion>
                                    <p:animEffect transition="in" filter="fade">
                                      <p:cBhvr>
                                        <p:cTn id="15" dur="20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Impacts on Wider community </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294914" name="Content Placeholder 2"/>
          <p:cNvSpPr>
            <a:spLocks noGrp="1"/>
          </p:cNvSpPr>
          <p:nvPr>
            <p:ph sz="quarter" idx="1"/>
          </p:nvPr>
        </p:nvSpPr>
        <p:spPr>
          <a:xfrm>
            <a:off x="457200" y="1600200"/>
            <a:ext cx="7467600" cy="4873625"/>
          </a:xfrm>
        </p:spPr>
        <p:txBody>
          <a:bodyPr/>
          <a:lstStyle/>
          <a:p>
            <a:r>
              <a:rPr lang="en-AU" smtClean="0"/>
              <a:t>Images are sent around the world so quickly, that by the time you realise it was the wrong thing to do to manipulate an image it may be to late.</a:t>
            </a:r>
          </a:p>
          <a:p>
            <a:r>
              <a:rPr lang="en-AU" smtClean="0"/>
              <a:t>People make judgements very quickly</a:t>
            </a:r>
          </a:p>
          <a:p>
            <a:r>
              <a:rPr lang="en-AU" smtClean="0"/>
              <a:t>People may not buy women's magazines anymore because a lot of the stories and images are fake</a:t>
            </a:r>
          </a:p>
          <a:p>
            <a:r>
              <a:rPr lang="en-AU" smtClean="0"/>
              <a:t>People don’t trust the media and each other any more</a:t>
            </a:r>
          </a:p>
          <a:p>
            <a:r>
              <a:rPr lang="en-AU" smtClean="0"/>
              <a:t>Fights take place because of lies and manipulation </a:t>
            </a:r>
          </a:p>
          <a:p>
            <a:endParaRPr lang="en-AU" smtClean="0"/>
          </a:p>
          <a:p>
            <a:endParaRPr lang="en-AU" smtClean="0"/>
          </a:p>
          <a:p>
            <a:pPr>
              <a:buFont typeface="Wingdings" pitchFamily="-72" charset="2"/>
              <a:buNone/>
            </a:pPr>
            <a:endParaRPr lang="en-AU" smtClean="0"/>
          </a:p>
          <a:p>
            <a:pPr>
              <a:buFont typeface="Wingdings" pitchFamily="-72" charset="2"/>
              <a:buNone/>
            </a:pPr>
            <a:r>
              <a:rPr lang="en-AU" smtClean="0"/>
              <a:t> </a:t>
            </a:r>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91" name="Picture 7"/>
          <p:cNvPicPr>
            <a:picLocks noChangeAspect="1" noChangeArrowheads="1"/>
          </p:cNvPicPr>
          <p:nvPr/>
        </p:nvPicPr>
        <p:blipFill>
          <a:blip r:embed="rId3"/>
          <a:srcRect l="25195" t="25311" r="52539" b="24062"/>
          <a:stretch>
            <a:fillRect/>
          </a:stretch>
        </p:blipFill>
        <p:spPr bwMode="auto">
          <a:xfrm>
            <a:off x="2357438" y="428625"/>
            <a:ext cx="3929062" cy="5583238"/>
          </a:xfrm>
          <a:prstGeom prst="rect">
            <a:avLst/>
          </a:prstGeom>
          <a:noFill/>
          <a:ln w="9525">
            <a:noFill/>
            <a:miter lim="800000"/>
            <a:headEnd/>
            <a:tailEnd/>
          </a:ln>
        </p:spPr>
      </p:pic>
      <p:pic>
        <p:nvPicPr>
          <p:cNvPr id="67592" name="Picture 8"/>
          <p:cNvPicPr>
            <a:picLocks noChangeAspect="1" noChangeArrowheads="1"/>
          </p:cNvPicPr>
          <p:nvPr/>
        </p:nvPicPr>
        <p:blipFill>
          <a:blip r:embed="rId4"/>
          <a:srcRect l="24805" t="26563" r="51756" b="25626"/>
          <a:stretch>
            <a:fillRect/>
          </a:stretch>
        </p:blipFill>
        <p:spPr bwMode="auto">
          <a:xfrm>
            <a:off x="2201863" y="500063"/>
            <a:ext cx="4370387" cy="5572125"/>
          </a:xfrm>
          <a:prstGeom prst="rect">
            <a:avLst/>
          </a:prstGeom>
          <a:noFill/>
          <a:ln w="9525">
            <a:noFill/>
            <a:miter lim="800000"/>
            <a:headEnd/>
            <a:tailEnd/>
          </a:ln>
        </p:spPr>
      </p:pic>
      <p:pic>
        <p:nvPicPr>
          <p:cNvPr id="67590" name="Picture 6"/>
          <p:cNvPicPr>
            <a:picLocks noChangeAspect="1" noChangeArrowheads="1"/>
          </p:cNvPicPr>
          <p:nvPr/>
        </p:nvPicPr>
        <p:blipFill>
          <a:blip r:embed="rId5"/>
          <a:srcRect l="24805" t="25626" r="52344" b="24687"/>
          <a:stretch>
            <a:fillRect/>
          </a:stretch>
        </p:blipFill>
        <p:spPr bwMode="auto">
          <a:xfrm>
            <a:off x="2286000" y="500063"/>
            <a:ext cx="4071938" cy="5534025"/>
          </a:xfrm>
          <a:prstGeom prst="rect">
            <a:avLst/>
          </a:prstGeom>
          <a:noFill/>
          <a:ln w="9525">
            <a:noFill/>
            <a:miter lim="800000"/>
            <a:headEnd/>
            <a:tailEnd/>
          </a:ln>
        </p:spPr>
      </p:pic>
      <p:pic>
        <p:nvPicPr>
          <p:cNvPr id="67588" name="Picture 4"/>
          <p:cNvPicPr>
            <a:picLocks noChangeAspect="1" noChangeArrowheads="1"/>
          </p:cNvPicPr>
          <p:nvPr/>
        </p:nvPicPr>
        <p:blipFill>
          <a:blip r:embed="rId6"/>
          <a:srcRect l="23438" t="26250" r="53229" b="25000"/>
          <a:stretch>
            <a:fillRect/>
          </a:stretch>
        </p:blipFill>
        <p:spPr bwMode="auto">
          <a:xfrm>
            <a:off x="2143125" y="428625"/>
            <a:ext cx="4286250" cy="5597525"/>
          </a:xfrm>
          <a:prstGeom prst="rect">
            <a:avLst/>
          </a:prstGeom>
          <a:noFill/>
          <a:ln w="9525">
            <a:noFill/>
            <a:miter lim="800000"/>
            <a:headEnd/>
            <a:tailEnd/>
          </a:ln>
        </p:spPr>
      </p:pic>
      <p:pic>
        <p:nvPicPr>
          <p:cNvPr id="67587" name="Picture 3"/>
          <p:cNvPicPr>
            <a:picLocks noChangeAspect="1" noChangeArrowheads="1"/>
          </p:cNvPicPr>
          <p:nvPr/>
        </p:nvPicPr>
        <p:blipFill>
          <a:blip r:embed="rId7"/>
          <a:srcRect l="24408" t="26563" r="51172" b="24687"/>
          <a:stretch>
            <a:fillRect/>
          </a:stretch>
        </p:blipFill>
        <p:spPr bwMode="auto">
          <a:xfrm>
            <a:off x="2286000" y="428625"/>
            <a:ext cx="4214813" cy="5614988"/>
          </a:xfrm>
          <a:prstGeom prst="rect">
            <a:avLst/>
          </a:prstGeom>
          <a:noFill/>
          <a:ln w="9525">
            <a:noFill/>
            <a:miter lim="800000"/>
            <a:headEnd/>
            <a:tailEnd/>
          </a:ln>
        </p:spPr>
      </p:pic>
      <p:pic>
        <p:nvPicPr>
          <p:cNvPr id="67586" name="Picture 2"/>
          <p:cNvPicPr>
            <a:picLocks noChangeAspect="1" noChangeArrowheads="1"/>
          </p:cNvPicPr>
          <p:nvPr/>
        </p:nvPicPr>
        <p:blipFill>
          <a:blip r:embed="rId8"/>
          <a:srcRect l="25195" t="26250" r="53125" b="24062"/>
          <a:stretch>
            <a:fillRect/>
          </a:stretch>
        </p:blipFill>
        <p:spPr bwMode="auto">
          <a:xfrm>
            <a:off x="2214563" y="428625"/>
            <a:ext cx="4286250" cy="5610225"/>
          </a:xfrm>
          <a:prstGeom prst="rect">
            <a:avLst/>
          </a:prstGeom>
          <a:noFill/>
          <a:ln w="9525">
            <a:noFill/>
            <a:miter lim="800000"/>
            <a:headEnd/>
            <a:tailEnd/>
          </a:ln>
        </p:spPr>
      </p:pic>
      <p:pic>
        <p:nvPicPr>
          <p:cNvPr id="67589" name="Picture 5"/>
          <p:cNvPicPr>
            <a:picLocks noChangeAspect="1" noChangeArrowheads="1"/>
          </p:cNvPicPr>
          <p:nvPr/>
        </p:nvPicPr>
        <p:blipFill>
          <a:blip r:embed="rId9"/>
          <a:srcRect l="15430" t="24687" r="42383" b="24687"/>
          <a:stretch>
            <a:fillRect/>
          </a:stretch>
        </p:blipFill>
        <p:spPr bwMode="auto">
          <a:xfrm>
            <a:off x="2000250" y="1071563"/>
            <a:ext cx="5143500" cy="3857625"/>
          </a:xfrm>
          <a:prstGeom prst="rect">
            <a:avLst/>
          </a:prstGeom>
          <a:noFill/>
          <a:ln w="9525">
            <a:noFill/>
            <a:miter lim="800000"/>
            <a:headEnd/>
            <a:tailEnd/>
          </a:ln>
        </p:spPr>
      </p:pic>
      <p:sp>
        <p:nvSpPr>
          <p:cNvPr id="10" name="TextBox 9"/>
          <p:cNvSpPr txBox="1"/>
          <p:nvPr/>
        </p:nvSpPr>
        <p:spPr>
          <a:xfrm>
            <a:off x="214313" y="5286375"/>
            <a:ext cx="3143250" cy="461963"/>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George Clooney</a:t>
            </a:r>
          </a:p>
        </p:txBody>
      </p:sp>
      <p:sp>
        <p:nvSpPr>
          <p:cNvPr id="11" name="TextBox 10"/>
          <p:cNvSpPr txBox="1"/>
          <p:nvPr/>
        </p:nvSpPr>
        <p:spPr>
          <a:xfrm>
            <a:off x="214313" y="5286375"/>
            <a:ext cx="3143250" cy="461963"/>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Jack Nicholson</a:t>
            </a:r>
          </a:p>
        </p:txBody>
      </p:sp>
      <p:sp>
        <p:nvSpPr>
          <p:cNvPr id="13" name="TextBox 12"/>
          <p:cNvSpPr txBox="1"/>
          <p:nvPr/>
        </p:nvSpPr>
        <p:spPr>
          <a:xfrm>
            <a:off x="285750" y="5357813"/>
            <a:ext cx="3143250" cy="461962"/>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Anthony Hopkins</a:t>
            </a:r>
          </a:p>
        </p:txBody>
      </p:sp>
      <p:sp>
        <p:nvSpPr>
          <p:cNvPr id="14" name="TextBox 13"/>
          <p:cNvSpPr txBox="1"/>
          <p:nvPr/>
        </p:nvSpPr>
        <p:spPr>
          <a:xfrm>
            <a:off x="285750" y="5357813"/>
            <a:ext cx="3143250" cy="461962"/>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Adam Sandler</a:t>
            </a:r>
          </a:p>
        </p:txBody>
      </p:sp>
      <p:sp>
        <p:nvSpPr>
          <p:cNvPr id="15" name="TextBox 14"/>
          <p:cNvSpPr txBox="1"/>
          <p:nvPr/>
        </p:nvSpPr>
        <p:spPr>
          <a:xfrm>
            <a:off x="285750" y="5357813"/>
            <a:ext cx="3143250" cy="461962"/>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Will Smith</a:t>
            </a:r>
          </a:p>
        </p:txBody>
      </p:sp>
      <p:sp>
        <p:nvSpPr>
          <p:cNvPr id="16" name="TextBox 15"/>
          <p:cNvSpPr txBox="1"/>
          <p:nvPr/>
        </p:nvSpPr>
        <p:spPr>
          <a:xfrm>
            <a:off x="214313" y="5357813"/>
            <a:ext cx="3143250" cy="461962"/>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Nicole Kidman</a:t>
            </a:r>
          </a:p>
        </p:txBody>
      </p:sp>
      <p:sp>
        <p:nvSpPr>
          <p:cNvPr id="17" name="TextBox 16"/>
          <p:cNvSpPr txBox="1"/>
          <p:nvPr/>
        </p:nvSpPr>
        <p:spPr>
          <a:xfrm>
            <a:off x="366713" y="5438775"/>
            <a:ext cx="3143250" cy="461963"/>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Angeline Jolie</a:t>
            </a:r>
          </a:p>
        </p:txBody>
      </p:sp>
      <p:sp>
        <p:nvSpPr>
          <p:cNvPr id="18" name="TextBox 17"/>
          <p:cNvSpPr txBox="1"/>
          <p:nvPr/>
        </p:nvSpPr>
        <p:spPr>
          <a:xfrm>
            <a:off x="1928813" y="285750"/>
            <a:ext cx="5857875" cy="461963"/>
          </a:xfrm>
          <a:prstGeom prst="rect">
            <a:avLst/>
          </a:prstGeom>
          <a:noFill/>
        </p:spPr>
        <p:txBody>
          <a:bodyPr>
            <a:spAutoFit/>
          </a:bodyPr>
          <a:lstStyle/>
          <a:p>
            <a:pPr>
              <a:defRPr/>
            </a:pPr>
            <a:r>
              <a:rPr lang="en-US" b="1" dirty="0">
                <a:solidFill>
                  <a:schemeClr val="accent2">
                    <a:lumMod val="60000"/>
                    <a:lumOff val="40000"/>
                  </a:schemeClr>
                </a:solidFill>
                <a:effectLst>
                  <a:outerShdw blurRad="38100" dist="38100" dir="2700000" algn="tl">
                    <a:srgbClr val="000000">
                      <a:alpha val="43137"/>
                    </a:srgbClr>
                  </a:outerShdw>
                </a:effectLst>
                <a:latin typeface="+mj-lt"/>
                <a:ea typeface="+mn-ea"/>
                <a:cs typeface="+mn-cs"/>
              </a:rPr>
              <a:t>How Photoshop effects Celebrities</a:t>
            </a:r>
          </a:p>
        </p:txBody>
      </p:sp>
      <p:sp>
        <p:nvSpPr>
          <p:cNvPr id="19" name="Action Button: Information 18">
            <a:hlinkClick r:id="rId10"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Action Button: Home 19">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1" name="Action Button: Forward or Next 20">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2" name="Action Button: Back or Previous 21">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2000"/>
                                        <p:tgtEl>
                                          <p:spTgt spid="18"/>
                                        </p:tgtEl>
                                      </p:cBhvr>
                                    </p:animEffect>
                                  </p:childTnLst>
                                </p:cTn>
                              </p:par>
                            </p:childTnLst>
                          </p:cTn>
                        </p:par>
                        <p:par>
                          <p:cTn id="8" fill="hold">
                            <p:stCondLst>
                              <p:cond delay="2000"/>
                            </p:stCondLst>
                            <p:childTnLst>
                              <p:par>
                                <p:cTn id="9" presetID="3" presetClass="exit" presetSubtype="10" fill="hold" grpId="1" nodeType="afterEffect">
                                  <p:stCondLst>
                                    <p:cond delay="0"/>
                                  </p:stCondLst>
                                  <p:childTnLst>
                                    <p:animEffect transition="out" filter="blinds(horizontal)">
                                      <p:cBhvr>
                                        <p:cTn id="10" dur="2000"/>
                                        <p:tgtEl>
                                          <p:spTgt spid="18"/>
                                        </p:tgtEl>
                                      </p:cBhvr>
                                    </p:animEffect>
                                    <p:set>
                                      <p:cBhvr>
                                        <p:cTn id="11" dur="1" fill="hold">
                                          <p:stCondLst>
                                            <p:cond delay="1999"/>
                                          </p:stCondLst>
                                        </p:cTn>
                                        <p:tgtEl>
                                          <p:spTgt spid="18"/>
                                        </p:tgtEl>
                                        <p:attrNameLst>
                                          <p:attrName>style.visibility</p:attrName>
                                        </p:attrNameLst>
                                      </p:cBhvr>
                                      <p:to>
                                        <p:strVal val="hidden"/>
                                      </p:to>
                                    </p:set>
                                  </p:childTnLst>
                                </p:cTn>
                              </p:par>
                            </p:childTnLst>
                          </p:cTn>
                        </p:par>
                        <p:par>
                          <p:cTn id="12" fill="hold">
                            <p:stCondLst>
                              <p:cond delay="4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2000"/>
                                        <p:tgtEl>
                                          <p:spTgt spid="10"/>
                                        </p:tgtEl>
                                      </p:cBhvr>
                                    </p:animEffect>
                                  </p:childTnLst>
                                </p:cTn>
                              </p:par>
                            </p:childTnLst>
                          </p:cTn>
                        </p:par>
                        <p:par>
                          <p:cTn id="16" fill="hold">
                            <p:stCondLst>
                              <p:cond delay="6000"/>
                            </p:stCondLst>
                            <p:childTnLst>
                              <p:par>
                                <p:cTn id="17" presetID="3" presetClass="exit" presetSubtype="10" fill="hold" grpId="1" nodeType="afterEffect">
                                  <p:stCondLst>
                                    <p:cond delay="0"/>
                                  </p:stCondLst>
                                  <p:childTnLst>
                                    <p:animEffect transition="out" filter="blinds(horizontal)">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childTnLst>
                          </p:cTn>
                        </p:par>
                        <p:par>
                          <p:cTn id="20" fill="hold">
                            <p:stCondLst>
                              <p:cond delay="8000"/>
                            </p:stCondLst>
                            <p:childTnLst>
                              <p:par>
                                <p:cTn id="21" presetID="3" presetClass="entr" presetSubtype="10" fill="hold" nodeType="afterEffect">
                                  <p:stCondLst>
                                    <p:cond delay="0"/>
                                  </p:stCondLst>
                                  <p:childTnLst>
                                    <p:set>
                                      <p:cBhvr>
                                        <p:cTn id="22" dur="1" fill="hold">
                                          <p:stCondLst>
                                            <p:cond delay="0"/>
                                          </p:stCondLst>
                                        </p:cTn>
                                        <p:tgtEl>
                                          <p:spTgt spid="67591"/>
                                        </p:tgtEl>
                                        <p:attrNameLst>
                                          <p:attrName>style.visibility</p:attrName>
                                        </p:attrNameLst>
                                      </p:cBhvr>
                                      <p:to>
                                        <p:strVal val="visible"/>
                                      </p:to>
                                    </p:set>
                                    <p:animEffect transition="in" filter="blinds(horizontal)">
                                      <p:cBhvr>
                                        <p:cTn id="23" dur="2000"/>
                                        <p:tgtEl>
                                          <p:spTgt spid="67591"/>
                                        </p:tgtEl>
                                      </p:cBhvr>
                                    </p:animEffect>
                                  </p:childTnLst>
                                </p:cTn>
                              </p:par>
                            </p:childTnLst>
                          </p:cTn>
                        </p:par>
                        <p:par>
                          <p:cTn id="24" fill="hold">
                            <p:stCondLst>
                              <p:cond delay="10000"/>
                            </p:stCondLst>
                            <p:childTnLst>
                              <p:par>
                                <p:cTn id="25" presetID="3" presetClass="exit" presetSubtype="10" fill="hold" nodeType="afterEffect">
                                  <p:stCondLst>
                                    <p:cond delay="1000"/>
                                  </p:stCondLst>
                                  <p:childTnLst>
                                    <p:animEffect transition="out" filter="blinds(horizontal)">
                                      <p:cBhvr>
                                        <p:cTn id="26" dur="2000"/>
                                        <p:tgtEl>
                                          <p:spTgt spid="67591"/>
                                        </p:tgtEl>
                                      </p:cBhvr>
                                    </p:animEffect>
                                    <p:set>
                                      <p:cBhvr>
                                        <p:cTn id="27" dur="1" fill="hold">
                                          <p:stCondLst>
                                            <p:cond delay="1999"/>
                                          </p:stCondLst>
                                        </p:cTn>
                                        <p:tgtEl>
                                          <p:spTgt spid="67591"/>
                                        </p:tgtEl>
                                        <p:attrNameLst>
                                          <p:attrName>style.visibility</p:attrName>
                                        </p:attrNameLst>
                                      </p:cBhvr>
                                      <p:to>
                                        <p:strVal val="hidden"/>
                                      </p:to>
                                    </p:set>
                                  </p:childTnLst>
                                </p:cTn>
                              </p:par>
                            </p:childTnLst>
                          </p:cTn>
                        </p:par>
                        <p:par>
                          <p:cTn id="28" fill="hold">
                            <p:stCondLst>
                              <p:cond delay="13000"/>
                            </p:stCondLst>
                            <p:childTnLst>
                              <p:par>
                                <p:cTn id="29" presetID="3" presetClass="entr" presetSubtype="1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2000"/>
                                        <p:tgtEl>
                                          <p:spTgt spid="11"/>
                                        </p:tgtEl>
                                      </p:cBhvr>
                                    </p:animEffect>
                                  </p:childTnLst>
                                </p:cTn>
                              </p:par>
                            </p:childTnLst>
                          </p:cTn>
                        </p:par>
                        <p:par>
                          <p:cTn id="32" fill="hold">
                            <p:stCondLst>
                              <p:cond delay="15000"/>
                            </p:stCondLst>
                            <p:childTnLst>
                              <p:par>
                                <p:cTn id="33" presetID="3" presetClass="exit" presetSubtype="10" fill="hold" grpId="1" nodeType="afterEffect">
                                  <p:stCondLst>
                                    <p:cond delay="0"/>
                                  </p:stCondLst>
                                  <p:childTnLst>
                                    <p:animEffect transition="out" filter="blinds(horizontal)">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childTnLst>
                          </p:cTn>
                        </p:par>
                        <p:par>
                          <p:cTn id="36" fill="hold">
                            <p:stCondLst>
                              <p:cond delay="17000"/>
                            </p:stCondLst>
                            <p:childTnLst>
                              <p:par>
                                <p:cTn id="37" presetID="3" presetClass="entr" presetSubtype="10" fill="hold" nodeType="afterEffect">
                                  <p:stCondLst>
                                    <p:cond delay="1000"/>
                                  </p:stCondLst>
                                  <p:childTnLst>
                                    <p:set>
                                      <p:cBhvr>
                                        <p:cTn id="38" dur="1" fill="hold">
                                          <p:stCondLst>
                                            <p:cond delay="0"/>
                                          </p:stCondLst>
                                        </p:cTn>
                                        <p:tgtEl>
                                          <p:spTgt spid="67592"/>
                                        </p:tgtEl>
                                        <p:attrNameLst>
                                          <p:attrName>style.visibility</p:attrName>
                                        </p:attrNameLst>
                                      </p:cBhvr>
                                      <p:to>
                                        <p:strVal val="visible"/>
                                      </p:to>
                                    </p:set>
                                    <p:animEffect transition="in" filter="blinds(horizontal)">
                                      <p:cBhvr>
                                        <p:cTn id="39" dur="2000"/>
                                        <p:tgtEl>
                                          <p:spTgt spid="67592"/>
                                        </p:tgtEl>
                                      </p:cBhvr>
                                    </p:animEffect>
                                  </p:childTnLst>
                                </p:cTn>
                              </p:par>
                            </p:childTnLst>
                          </p:cTn>
                        </p:par>
                        <p:par>
                          <p:cTn id="40" fill="hold">
                            <p:stCondLst>
                              <p:cond delay="20000"/>
                            </p:stCondLst>
                            <p:childTnLst>
                              <p:par>
                                <p:cTn id="41" presetID="3" presetClass="exit" presetSubtype="10" fill="hold" nodeType="afterEffect">
                                  <p:stCondLst>
                                    <p:cond delay="2000"/>
                                  </p:stCondLst>
                                  <p:childTnLst>
                                    <p:animEffect transition="out" filter="blinds(horizontal)">
                                      <p:cBhvr>
                                        <p:cTn id="42" dur="2000"/>
                                        <p:tgtEl>
                                          <p:spTgt spid="67592"/>
                                        </p:tgtEl>
                                      </p:cBhvr>
                                    </p:animEffect>
                                    <p:set>
                                      <p:cBhvr>
                                        <p:cTn id="43" dur="1" fill="hold">
                                          <p:stCondLst>
                                            <p:cond delay="1999"/>
                                          </p:stCondLst>
                                        </p:cTn>
                                        <p:tgtEl>
                                          <p:spTgt spid="67592"/>
                                        </p:tgtEl>
                                        <p:attrNameLst>
                                          <p:attrName>style.visibility</p:attrName>
                                        </p:attrNameLst>
                                      </p:cBhvr>
                                      <p:to>
                                        <p:strVal val="hidden"/>
                                      </p:to>
                                    </p:set>
                                  </p:childTnLst>
                                </p:cTn>
                              </p:par>
                            </p:childTnLst>
                          </p:cTn>
                        </p:par>
                        <p:par>
                          <p:cTn id="44" fill="hold">
                            <p:stCondLst>
                              <p:cond delay="24000"/>
                            </p:stCondLst>
                            <p:childTnLst>
                              <p:par>
                                <p:cTn id="45" presetID="3"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2000"/>
                                        <p:tgtEl>
                                          <p:spTgt spid="13"/>
                                        </p:tgtEl>
                                      </p:cBhvr>
                                    </p:animEffect>
                                  </p:childTnLst>
                                </p:cTn>
                              </p:par>
                            </p:childTnLst>
                          </p:cTn>
                        </p:par>
                        <p:par>
                          <p:cTn id="48" fill="hold">
                            <p:stCondLst>
                              <p:cond delay="26000"/>
                            </p:stCondLst>
                            <p:childTnLst>
                              <p:par>
                                <p:cTn id="49" presetID="3" presetClass="exit" presetSubtype="10" fill="hold" grpId="1" nodeType="afterEffect">
                                  <p:stCondLst>
                                    <p:cond delay="0"/>
                                  </p:stCondLst>
                                  <p:childTnLst>
                                    <p:animEffect transition="out" filter="blinds(horizontal)">
                                      <p:cBhvr>
                                        <p:cTn id="50" dur="2000"/>
                                        <p:tgtEl>
                                          <p:spTgt spid="13"/>
                                        </p:tgtEl>
                                      </p:cBhvr>
                                    </p:animEffect>
                                    <p:set>
                                      <p:cBhvr>
                                        <p:cTn id="51" dur="1" fill="hold">
                                          <p:stCondLst>
                                            <p:cond delay="1999"/>
                                          </p:stCondLst>
                                        </p:cTn>
                                        <p:tgtEl>
                                          <p:spTgt spid="13"/>
                                        </p:tgtEl>
                                        <p:attrNameLst>
                                          <p:attrName>style.visibility</p:attrName>
                                        </p:attrNameLst>
                                      </p:cBhvr>
                                      <p:to>
                                        <p:strVal val="hidden"/>
                                      </p:to>
                                    </p:set>
                                  </p:childTnLst>
                                </p:cTn>
                              </p:par>
                            </p:childTnLst>
                          </p:cTn>
                        </p:par>
                        <p:par>
                          <p:cTn id="52" fill="hold">
                            <p:stCondLst>
                              <p:cond delay="28000"/>
                            </p:stCondLst>
                            <p:childTnLst>
                              <p:par>
                                <p:cTn id="53" presetID="3" presetClass="entr" presetSubtype="10" fill="hold" nodeType="afterEffect">
                                  <p:stCondLst>
                                    <p:cond delay="1000"/>
                                  </p:stCondLst>
                                  <p:childTnLst>
                                    <p:set>
                                      <p:cBhvr>
                                        <p:cTn id="54" dur="1" fill="hold">
                                          <p:stCondLst>
                                            <p:cond delay="0"/>
                                          </p:stCondLst>
                                        </p:cTn>
                                        <p:tgtEl>
                                          <p:spTgt spid="67590"/>
                                        </p:tgtEl>
                                        <p:attrNameLst>
                                          <p:attrName>style.visibility</p:attrName>
                                        </p:attrNameLst>
                                      </p:cBhvr>
                                      <p:to>
                                        <p:strVal val="visible"/>
                                      </p:to>
                                    </p:set>
                                    <p:animEffect transition="in" filter="blinds(horizontal)">
                                      <p:cBhvr>
                                        <p:cTn id="55" dur="2000"/>
                                        <p:tgtEl>
                                          <p:spTgt spid="67590"/>
                                        </p:tgtEl>
                                      </p:cBhvr>
                                    </p:animEffect>
                                  </p:childTnLst>
                                </p:cTn>
                              </p:par>
                            </p:childTnLst>
                          </p:cTn>
                        </p:par>
                        <p:par>
                          <p:cTn id="56" fill="hold">
                            <p:stCondLst>
                              <p:cond delay="31000"/>
                            </p:stCondLst>
                            <p:childTnLst>
                              <p:par>
                                <p:cTn id="57" presetID="3" presetClass="exit" presetSubtype="10" fill="hold" nodeType="afterEffect">
                                  <p:stCondLst>
                                    <p:cond delay="2000"/>
                                  </p:stCondLst>
                                  <p:childTnLst>
                                    <p:animEffect transition="out" filter="blinds(horizontal)">
                                      <p:cBhvr>
                                        <p:cTn id="58" dur="2000"/>
                                        <p:tgtEl>
                                          <p:spTgt spid="67590"/>
                                        </p:tgtEl>
                                      </p:cBhvr>
                                    </p:animEffect>
                                    <p:set>
                                      <p:cBhvr>
                                        <p:cTn id="59" dur="1" fill="hold">
                                          <p:stCondLst>
                                            <p:cond delay="1999"/>
                                          </p:stCondLst>
                                        </p:cTn>
                                        <p:tgtEl>
                                          <p:spTgt spid="67590"/>
                                        </p:tgtEl>
                                        <p:attrNameLst>
                                          <p:attrName>style.visibility</p:attrName>
                                        </p:attrNameLst>
                                      </p:cBhvr>
                                      <p:to>
                                        <p:strVal val="hidden"/>
                                      </p:to>
                                    </p:set>
                                  </p:childTnLst>
                                </p:cTn>
                              </p:par>
                            </p:childTnLst>
                          </p:cTn>
                        </p:par>
                        <p:par>
                          <p:cTn id="60" fill="hold">
                            <p:stCondLst>
                              <p:cond delay="35000"/>
                            </p:stCondLst>
                            <p:childTnLst>
                              <p:par>
                                <p:cTn id="61" presetID="3" presetClass="entr" presetSubtype="1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2000"/>
                                        <p:tgtEl>
                                          <p:spTgt spid="14"/>
                                        </p:tgtEl>
                                      </p:cBhvr>
                                    </p:animEffect>
                                  </p:childTnLst>
                                </p:cTn>
                              </p:par>
                            </p:childTnLst>
                          </p:cTn>
                        </p:par>
                        <p:par>
                          <p:cTn id="64" fill="hold">
                            <p:stCondLst>
                              <p:cond delay="37000"/>
                            </p:stCondLst>
                            <p:childTnLst>
                              <p:par>
                                <p:cTn id="65" presetID="3" presetClass="exit" presetSubtype="10" fill="hold" grpId="1" nodeType="afterEffect">
                                  <p:stCondLst>
                                    <p:cond delay="0"/>
                                  </p:stCondLst>
                                  <p:childTnLst>
                                    <p:animEffect transition="out" filter="blinds(horizontal)">
                                      <p:cBhvr>
                                        <p:cTn id="66" dur="2000"/>
                                        <p:tgtEl>
                                          <p:spTgt spid="14"/>
                                        </p:tgtEl>
                                      </p:cBhvr>
                                    </p:animEffect>
                                    <p:set>
                                      <p:cBhvr>
                                        <p:cTn id="67" dur="1" fill="hold">
                                          <p:stCondLst>
                                            <p:cond delay="1999"/>
                                          </p:stCondLst>
                                        </p:cTn>
                                        <p:tgtEl>
                                          <p:spTgt spid="14"/>
                                        </p:tgtEl>
                                        <p:attrNameLst>
                                          <p:attrName>style.visibility</p:attrName>
                                        </p:attrNameLst>
                                      </p:cBhvr>
                                      <p:to>
                                        <p:strVal val="hidden"/>
                                      </p:to>
                                    </p:set>
                                  </p:childTnLst>
                                </p:cTn>
                              </p:par>
                            </p:childTnLst>
                          </p:cTn>
                        </p:par>
                        <p:par>
                          <p:cTn id="68" fill="hold">
                            <p:stCondLst>
                              <p:cond delay="39000"/>
                            </p:stCondLst>
                            <p:childTnLst>
                              <p:par>
                                <p:cTn id="69" presetID="3" presetClass="entr" presetSubtype="10" fill="hold" nodeType="afterEffect">
                                  <p:stCondLst>
                                    <p:cond delay="1000"/>
                                  </p:stCondLst>
                                  <p:childTnLst>
                                    <p:set>
                                      <p:cBhvr>
                                        <p:cTn id="70" dur="1" fill="hold">
                                          <p:stCondLst>
                                            <p:cond delay="0"/>
                                          </p:stCondLst>
                                        </p:cTn>
                                        <p:tgtEl>
                                          <p:spTgt spid="67588"/>
                                        </p:tgtEl>
                                        <p:attrNameLst>
                                          <p:attrName>style.visibility</p:attrName>
                                        </p:attrNameLst>
                                      </p:cBhvr>
                                      <p:to>
                                        <p:strVal val="visible"/>
                                      </p:to>
                                    </p:set>
                                    <p:animEffect transition="in" filter="blinds(horizontal)">
                                      <p:cBhvr>
                                        <p:cTn id="71" dur="2000"/>
                                        <p:tgtEl>
                                          <p:spTgt spid="67588"/>
                                        </p:tgtEl>
                                      </p:cBhvr>
                                    </p:animEffect>
                                  </p:childTnLst>
                                </p:cTn>
                              </p:par>
                            </p:childTnLst>
                          </p:cTn>
                        </p:par>
                        <p:par>
                          <p:cTn id="72" fill="hold">
                            <p:stCondLst>
                              <p:cond delay="42000"/>
                            </p:stCondLst>
                            <p:childTnLst>
                              <p:par>
                                <p:cTn id="73" presetID="3" presetClass="exit" presetSubtype="10" fill="hold" nodeType="afterEffect">
                                  <p:stCondLst>
                                    <p:cond delay="2000"/>
                                  </p:stCondLst>
                                  <p:childTnLst>
                                    <p:animEffect transition="out" filter="blinds(horizontal)">
                                      <p:cBhvr>
                                        <p:cTn id="74" dur="2000"/>
                                        <p:tgtEl>
                                          <p:spTgt spid="67588"/>
                                        </p:tgtEl>
                                      </p:cBhvr>
                                    </p:animEffect>
                                    <p:set>
                                      <p:cBhvr>
                                        <p:cTn id="75" dur="1" fill="hold">
                                          <p:stCondLst>
                                            <p:cond delay="1999"/>
                                          </p:stCondLst>
                                        </p:cTn>
                                        <p:tgtEl>
                                          <p:spTgt spid="67588"/>
                                        </p:tgtEl>
                                        <p:attrNameLst>
                                          <p:attrName>style.visibility</p:attrName>
                                        </p:attrNameLst>
                                      </p:cBhvr>
                                      <p:to>
                                        <p:strVal val="hidden"/>
                                      </p:to>
                                    </p:set>
                                  </p:childTnLst>
                                </p:cTn>
                              </p:par>
                            </p:childTnLst>
                          </p:cTn>
                        </p:par>
                        <p:par>
                          <p:cTn id="76" fill="hold">
                            <p:stCondLst>
                              <p:cond delay="46000"/>
                            </p:stCondLst>
                            <p:childTnLst>
                              <p:par>
                                <p:cTn id="77" presetID="3" presetClass="entr" presetSubtype="1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blinds(horizontal)">
                                      <p:cBhvr>
                                        <p:cTn id="79" dur="2000"/>
                                        <p:tgtEl>
                                          <p:spTgt spid="15"/>
                                        </p:tgtEl>
                                      </p:cBhvr>
                                    </p:animEffect>
                                  </p:childTnLst>
                                </p:cTn>
                              </p:par>
                            </p:childTnLst>
                          </p:cTn>
                        </p:par>
                        <p:par>
                          <p:cTn id="80" fill="hold">
                            <p:stCondLst>
                              <p:cond delay="48000"/>
                            </p:stCondLst>
                            <p:childTnLst>
                              <p:par>
                                <p:cTn id="81" presetID="3" presetClass="exit" presetSubtype="10" fill="hold" grpId="1" nodeType="afterEffect">
                                  <p:stCondLst>
                                    <p:cond delay="0"/>
                                  </p:stCondLst>
                                  <p:childTnLst>
                                    <p:animEffect transition="out" filter="blinds(horizontal)">
                                      <p:cBhvr>
                                        <p:cTn id="82" dur="2000"/>
                                        <p:tgtEl>
                                          <p:spTgt spid="15"/>
                                        </p:tgtEl>
                                      </p:cBhvr>
                                    </p:animEffect>
                                    <p:set>
                                      <p:cBhvr>
                                        <p:cTn id="83" dur="1" fill="hold">
                                          <p:stCondLst>
                                            <p:cond delay="1999"/>
                                          </p:stCondLst>
                                        </p:cTn>
                                        <p:tgtEl>
                                          <p:spTgt spid="15"/>
                                        </p:tgtEl>
                                        <p:attrNameLst>
                                          <p:attrName>style.visibility</p:attrName>
                                        </p:attrNameLst>
                                      </p:cBhvr>
                                      <p:to>
                                        <p:strVal val="hidden"/>
                                      </p:to>
                                    </p:set>
                                  </p:childTnLst>
                                </p:cTn>
                              </p:par>
                            </p:childTnLst>
                          </p:cTn>
                        </p:par>
                        <p:par>
                          <p:cTn id="84" fill="hold">
                            <p:stCondLst>
                              <p:cond delay="50000"/>
                            </p:stCondLst>
                            <p:childTnLst>
                              <p:par>
                                <p:cTn id="85" presetID="3" presetClass="entr" presetSubtype="10" fill="hold" nodeType="afterEffect">
                                  <p:stCondLst>
                                    <p:cond delay="1000"/>
                                  </p:stCondLst>
                                  <p:childTnLst>
                                    <p:set>
                                      <p:cBhvr>
                                        <p:cTn id="86" dur="1" fill="hold">
                                          <p:stCondLst>
                                            <p:cond delay="0"/>
                                          </p:stCondLst>
                                        </p:cTn>
                                        <p:tgtEl>
                                          <p:spTgt spid="67587"/>
                                        </p:tgtEl>
                                        <p:attrNameLst>
                                          <p:attrName>style.visibility</p:attrName>
                                        </p:attrNameLst>
                                      </p:cBhvr>
                                      <p:to>
                                        <p:strVal val="visible"/>
                                      </p:to>
                                    </p:set>
                                    <p:animEffect transition="in" filter="blinds(horizontal)">
                                      <p:cBhvr>
                                        <p:cTn id="87" dur="2000"/>
                                        <p:tgtEl>
                                          <p:spTgt spid="67587"/>
                                        </p:tgtEl>
                                      </p:cBhvr>
                                    </p:animEffect>
                                  </p:childTnLst>
                                </p:cTn>
                              </p:par>
                            </p:childTnLst>
                          </p:cTn>
                        </p:par>
                        <p:par>
                          <p:cTn id="88" fill="hold">
                            <p:stCondLst>
                              <p:cond delay="53000"/>
                            </p:stCondLst>
                            <p:childTnLst>
                              <p:par>
                                <p:cTn id="89" presetID="3" presetClass="exit" presetSubtype="10" fill="hold" nodeType="afterEffect">
                                  <p:stCondLst>
                                    <p:cond delay="2000"/>
                                  </p:stCondLst>
                                  <p:childTnLst>
                                    <p:animEffect transition="out" filter="blinds(horizontal)">
                                      <p:cBhvr>
                                        <p:cTn id="90" dur="2000"/>
                                        <p:tgtEl>
                                          <p:spTgt spid="67587"/>
                                        </p:tgtEl>
                                      </p:cBhvr>
                                    </p:animEffect>
                                    <p:set>
                                      <p:cBhvr>
                                        <p:cTn id="91" dur="1" fill="hold">
                                          <p:stCondLst>
                                            <p:cond delay="1999"/>
                                          </p:stCondLst>
                                        </p:cTn>
                                        <p:tgtEl>
                                          <p:spTgt spid="67587"/>
                                        </p:tgtEl>
                                        <p:attrNameLst>
                                          <p:attrName>style.visibility</p:attrName>
                                        </p:attrNameLst>
                                      </p:cBhvr>
                                      <p:to>
                                        <p:strVal val="hidden"/>
                                      </p:to>
                                    </p:set>
                                  </p:childTnLst>
                                </p:cTn>
                              </p:par>
                            </p:childTnLst>
                          </p:cTn>
                        </p:par>
                        <p:par>
                          <p:cTn id="92" fill="hold">
                            <p:stCondLst>
                              <p:cond delay="57000"/>
                            </p:stCondLst>
                            <p:childTnLst>
                              <p:par>
                                <p:cTn id="93" presetID="3" presetClass="entr" presetSubtype="1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linds(horizontal)">
                                      <p:cBhvr>
                                        <p:cTn id="95" dur="2000"/>
                                        <p:tgtEl>
                                          <p:spTgt spid="16"/>
                                        </p:tgtEl>
                                      </p:cBhvr>
                                    </p:animEffect>
                                  </p:childTnLst>
                                </p:cTn>
                              </p:par>
                            </p:childTnLst>
                          </p:cTn>
                        </p:par>
                        <p:par>
                          <p:cTn id="96" fill="hold">
                            <p:stCondLst>
                              <p:cond delay="59000"/>
                            </p:stCondLst>
                            <p:childTnLst>
                              <p:par>
                                <p:cTn id="97" presetID="3" presetClass="exit" presetSubtype="10" fill="hold" grpId="1" nodeType="afterEffect">
                                  <p:stCondLst>
                                    <p:cond delay="0"/>
                                  </p:stCondLst>
                                  <p:childTnLst>
                                    <p:animEffect transition="out" filter="blinds(horizontal)">
                                      <p:cBhvr>
                                        <p:cTn id="98" dur="2000"/>
                                        <p:tgtEl>
                                          <p:spTgt spid="16"/>
                                        </p:tgtEl>
                                      </p:cBhvr>
                                    </p:animEffect>
                                    <p:set>
                                      <p:cBhvr>
                                        <p:cTn id="99" dur="1" fill="hold">
                                          <p:stCondLst>
                                            <p:cond delay="1999"/>
                                          </p:stCondLst>
                                        </p:cTn>
                                        <p:tgtEl>
                                          <p:spTgt spid="16"/>
                                        </p:tgtEl>
                                        <p:attrNameLst>
                                          <p:attrName>style.visibility</p:attrName>
                                        </p:attrNameLst>
                                      </p:cBhvr>
                                      <p:to>
                                        <p:strVal val="hidden"/>
                                      </p:to>
                                    </p:set>
                                  </p:childTnLst>
                                </p:cTn>
                              </p:par>
                            </p:childTnLst>
                          </p:cTn>
                        </p:par>
                        <p:par>
                          <p:cTn id="100" fill="hold">
                            <p:stCondLst>
                              <p:cond delay="61000"/>
                            </p:stCondLst>
                            <p:childTnLst>
                              <p:par>
                                <p:cTn id="101" presetID="3" presetClass="entr" presetSubtype="10" fill="hold" nodeType="afterEffect">
                                  <p:stCondLst>
                                    <p:cond delay="1000"/>
                                  </p:stCondLst>
                                  <p:childTnLst>
                                    <p:set>
                                      <p:cBhvr>
                                        <p:cTn id="102" dur="1" fill="hold">
                                          <p:stCondLst>
                                            <p:cond delay="0"/>
                                          </p:stCondLst>
                                        </p:cTn>
                                        <p:tgtEl>
                                          <p:spTgt spid="67586"/>
                                        </p:tgtEl>
                                        <p:attrNameLst>
                                          <p:attrName>style.visibility</p:attrName>
                                        </p:attrNameLst>
                                      </p:cBhvr>
                                      <p:to>
                                        <p:strVal val="visible"/>
                                      </p:to>
                                    </p:set>
                                    <p:animEffect transition="in" filter="blinds(horizontal)">
                                      <p:cBhvr>
                                        <p:cTn id="103" dur="2000"/>
                                        <p:tgtEl>
                                          <p:spTgt spid="67586"/>
                                        </p:tgtEl>
                                      </p:cBhvr>
                                    </p:animEffect>
                                  </p:childTnLst>
                                </p:cTn>
                              </p:par>
                            </p:childTnLst>
                          </p:cTn>
                        </p:par>
                        <p:par>
                          <p:cTn id="104" fill="hold">
                            <p:stCondLst>
                              <p:cond delay="64000"/>
                            </p:stCondLst>
                            <p:childTnLst>
                              <p:par>
                                <p:cTn id="105" presetID="3" presetClass="exit" presetSubtype="10" fill="hold" nodeType="afterEffect">
                                  <p:stCondLst>
                                    <p:cond delay="2000"/>
                                  </p:stCondLst>
                                  <p:childTnLst>
                                    <p:animEffect transition="out" filter="blinds(horizontal)">
                                      <p:cBhvr>
                                        <p:cTn id="106" dur="2000"/>
                                        <p:tgtEl>
                                          <p:spTgt spid="67586"/>
                                        </p:tgtEl>
                                      </p:cBhvr>
                                    </p:animEffect>
                                    <p:set>
                                      <p:cBhvr>
                                        <p:cTn id="107" dur="1" fill="hold">
                                          <p:stCondLst>
                                            <p:cond delay="1999"/>
                                          </p:stCondLst>
                                        </p:cTn>
                                        <p:tgtEl>
                                          <p:spTgt spid="67586"/>
                                        </p:tgtEl>
                                        <p:attrNameLst>
                                          <p:attrName>style.visibility</p:attrName>
                                        </p:attrNameLst>
                                      </p:cBhvr>
                                      <p:to>
                                        <p:strVal val="hidden"/>
                                      </p:to>
                                    </p:set>
                                  </p:childTnLst>
                                </p:cTn>
                              </p:par>
                            </p:childTnLst>
                          </p:cTn>
                        </p:par>
                        <p:par>
                          <p:cTn id="108" fill="hold">
                            <p:stCondLst>
                              <p:cond delay="68000"/>
                            </p:stCondLst>
                            <p:childTnLst>
                              <p:par>
                                <p:cTn id="109" presetID="3" presetClass="entr" presetSubtype="10" fill="hold" grpId="0" nodeType="after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blinds(horizontal)">
                                      <p:cBhvr>
                                        <p:cTn id="111" dur="2000"/>
                                        <p:tgtEl>
                                          <p:spTgt spid="17"/>
                                        </p:tgtEl>
                                      </p:cBhvr>
                                    </p:animEffect>
                                  </p:childTnLst>
                                </p:cTn>
                              </p:par>
                            </p:childTnLst>
                          </p:cTn>
                        </p:par>
                        <p:par>
                          <p:cTn id="112" fill="hold">
                            <p:stCondLst>
                              <p:cond delay="70000"/>
                            </p:stCondLst>
                            <p:childTnLst>
                              <p:par>
                                <p:cTn id="113" presetID="3" presetClass="exit" presetSubtype="10" fill="hold" grpId="1" nodeType="afterEffect">
                                  <p:stCondLst>
                                    <p:cond delay="0"/>
                                  </p:stCondLst>
                                  <p:childTnLst>
                                    <p:animEffect transition="out" filter="blinds(horizontal)">
                                      <p:cBhvr>
                                        <p:cTn id="114" dur="2000"/>
                                        <p:tgtEl>
                                          <p:spTgt spid="17"/>
                                        </p:tgtEl>
                                      </p:cBhvr>
                                    </p:animEffect>
                                    <p:set>
                                      <p:cBhvr>
                                        <p:cTn id="115" dur="1" fill="hold">
                                          <p:stCondLst>
                                            <p:cond delay="1999"/>
                                          </p:stCondLst>
                                        </p:cTn>
                                        <p:tgtEl>
                                          <p:spTgt spid="17"/>
                                        </p:tgtEl>
                                        <p:attrNameLst>
                                          <p:attrName>style.visibility</p:attrName>
                                        </p:attrNameLst>
                                      </p:cBhvr>
                                      <p:to>
                                        <p:strVal val="hidden"/>
                                      </p:to>
                                    </p:set>
                                  </p:childTnLst>
                                </p:cTn>
                              </p:par>
                            </p:childTnLst>
                          </p:cTn>
                        </p:par>
                        <p:par>
                          <p:cTn id="116" fill="hold">
                            <p:stCondLst>
                              <p:cond delay="72000"/>
                            </p:stCondLst>
                            <p:childTnLst>
                              <p:par>
                                <p:cTn id="117" presetID="3" presetClass="entr" presetSubtype="10" fill="hold" nodeType="afterEffect">
                                  <p:stCondLst>
                                    <p:cond delay="1000"/>
                                  </p:stCondLst>
                                  <p:childTnLst>
                                    <p:set>
                                      <p:cBhvr>
                                        <p:cTn id="118" dur="1" fill="hold">
                                          <p:stCondLst>
                                            <p:cond delay="0"/>
                                          </p:stCondLst>
                                        </p:cTn>
                                        <p:tgtEl>
                                          <p:spTgt spid="67589"/>
                                        </p:tgtEl>
                                        <p:attrNameLst>
                                          <p:attrName>style.visibility</p:attrName>
                                        </p:attrNameLst>
                                      </p:cBhvr>
                                      <p:to>
                                        <p:strVal val="visible"/>
                                      </p:to>
                                    </p:set>
                                    <p:animEffect transition="in" filter="blinds(horizontal)">
                                      <p:cBhvr>
                                        <p:cTn id="119" dur="2000"/>
                                        <p:tgtEl>
                                          <p:spTgt spid="67589"/>
                                        </p:tgtEl>
                                      </p:cBhvr>
                                    </p:animEffect>
                                  </p:childTnLst>
                                </p:cTn>
                              </p:par>
                            </p:childTnLst>
                          </p:cTn>
                        </p:par>
                        <p:par>
                          <p:cTn id="120" fill="hold">
                            <p:stCondLst>
                              <p:cond delay="75000"/>
                            </p:stCondLst>
                            <p:childTnLst>
                              <p:par>
                                <p:cTn id="121" presetID="3" presetClass="exit" presetSubtype="10" fill="hold" nodeType="afterEffect">
                                  <p:stCondLst>
                                    <p:cond delay="10000"/>
                                  </p:stCondLst>
                                  <p:childTnLst>
                                    <p:animEffect transition="out" filter="blinds(horizontal)">
                                      <p:cBhvr>
                                        <p:cTn id="122" dur="2000"/>
                                        <p:tgtEl>
                                          <p:spTgt spid="67589"/>
                                        </p:tgtEl>
                                      </p:cBhvr>
                                    </p:animEffect>
                                    <p:set>
                                      <p:cBhvr>
                                        <p:cTn id="123" dur="1" fill="hold">
                                          <p:stCondLst>
                                            <p:cond delay="1999"/>
                                          </p:stCondLst>
                                        </p:cTn>
                                        <p:tgtEl>
                                          <p:spTgt spid="675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13"/>
            <a:ext cx="7758113" cy="1143001"/>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How Photoshop Effects Celebrities</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299010" name="Content Placeholder 2"/>
          <p:cNvSpPr>
            <a:spLocks noGrp="1"/>
          </p:cNvSpPr>
          <p:nvPr>
            <p:ph sz="quarter" idx="1"/>
          </p:nvPr>
        </p:nvSpPr>
        <p:spPr>
          <a:xfrm>
            <a:off x="571500" y="1000125"/>
            <a:ext cx="7467600" cy="4873625"/>
          </a:xfrm>
        </p:spPr>
        <p:txBody>
          <a:bodyPr/>
          <a:lstStyle/>
          <a:p>
            <a:r>
              <a:rPr lang="en-US" sz="2000" smtClean="0"/>
              <a:t>Photos of actress Kate Winslet were enhanced before they appeared on the cover of GQ magazine.</a:t>
            </a:r>
          </a:p>
          <a:p>
            <a:r>
              <a:rPr lang="en-US" sz="2000" smtClean="0"/>
              <a:t>The healthy-sized actress has been celebrated and criticized at different times by the media for having a typical womanly figure.</a:t>
            </a:r>
          </a:p>
          <a:p>
            <a:r>
              <a:rPr lang="en-US" sz="2000" smtClean="0"/>
              <a:t>Of the cover photo Winslet said, "I actually have a Polaroid that the photographer gave me on the day of the shoot…I can tell you they've reduced the size of my legs by about a third. For my money it looks pretty good the way it was taken.“</a:t>
            </a:r>
          </a:p>
          <a:p>
            <a:r>
              <a:rPr lang="en-US" sz="2000" smtClean="0"/>
              <a:t>Winslet said she was "not a fan of Photoshop, preferring to remain as natural and real as she is in the flesh."</a:t>
            </a:r>
          </a:p>
          <a:p>
            <a:r>
              <a:rPr lang="en-US" sz="2000" smtClean="0"/>
              <a:t> Many stars in the public eye are watched and judged on appearance</a:t>
            </a:r>
          </a:p>
          <a:p>
            <a:r>
              <a:rPr lang="en-US" sz="2000" smtClean="0"/>
              <a:t>Makes celebrities feel as though they have to look a certain way all the time</a:t>
            </a:r>
          </a:p>
          <a:p>
            <a:pPr>
              <a:buFont typeface="Wingdings" pitchFamily="-72" charset="2"/>
              <a:buNone/>
            </a:pPr>
            <a:endParaRPr lang="en-US" sz="2000" smtClean="0"/>
          </a:p>
          <a:p>
            <a:endParaRPr lang="en-US" smtClean="0"/>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3" name="Picture 6" descr="blonde3_01[1]"/>
          <p:cNvPicPr>
            <a:picLocks noChangeAspect="1" noChangeArrowheads="1"/>
          </p:cNvPicPr>
          <p:nvPr/>
        </p:nvPicPr>
        <p:blipFill>
          <a:blip r:embed="rId3"/>
          <a:srcRect/>
          <a:stretch>
            <a:fillRect/>
          </a:stretch>
        </p:blipFill>
        <p:spPr bwMode="auto">
          <a:xfrm>
            <a:off x="395288" y="836613"/>
            <a:ext cx="8137525" cy="5816600"/>
          </a:xfrm>
          <a:prstGeom prst="rect">
            <a:avLst/>
          </a:prstGeom>
          <a:noFill/>
          <a:ln w="9525">
            <a:noFill/>
            <a:miter lim="800000"/>
            <a:headEnd/>
            <a:tailEnd/>
          </a:ln>
        </p:spPr>
      </p:pic>
      <p:sp>
        <p:nvSpPr>
          <p:cNvPr id="38914" name="Text Box 3"/>
          <p:cNvSpPr txBox="1">
            <a:spLocks noChangeArrowheads="1"/>
          </p:cNvSpPr>
          <p:nvPr/>
        </p:nvSpPr>
        <p:spPr bwMode="auto">
          <a:xfrm>
            <a:off x="2679700"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0"/>
            <a:ext cx="7467600" cy="631825"/>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Kate </a:t>
            </a:r>
            <a:r>
              <a:rPr lang="en-US" b="1" dirty="0" err="1" smtClean="0">
                <a:solidFill>
                  <a:schemeClr val="accent2">
                    <a:lumMod val="60000"/>
                    <a:lumOff val="40000"/>
                  </a:schemeClr>
                </a:solidFill>
                <a:effectLst>
                  <a:outerShdw blurRad="38100" dist="38100" dir="2700000" algn="tl">
                    <a:srgbClr val="000000">
                      <a:alpha val="43137"/>
                    </a:srgbClr>
                  </a:outerShdw>
                </a:effectLst>
                <a:ea typeface="+mj-ea"/>
                <a:cs typeface="+mj-cs"/>
              </a:rPr>
              <a:t>Winslet</a:t>
            </a: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 </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pic>
        <p:nvPicPr>
          <p:cNvPr id="301058" name="Picture 4" descr="http://www.hunkyblog.com/wp-content/uploads/2007/07/cover_7.png"/>
          <p:cNvPicPr>
            <a:picLocks noChangeAspect="1" noChangeArrowheads="1"/>
          </p:cNvPicPr>
          <p:nvPr/>
        </p:nvPicPr>
        <p:blipFill>
          <a:blip r:embed="rId3"/>
          <a:srcRect/>
          <a:stretch>
            <a:fillRect/>
          </a:stretch>
        </p:blipFill>
        <p:spPr bwMode="auto">
          <a:xfrm>
            <a:off x="4643438" y="714375"/>
            <a:ext cx="3643312" cy="4964113"/>
          </a:xfrm>
          <a:prstGeom prst="rect">
            <a:avLst/>
          </a:prstGeom>
          <a:noFill/>
          <a:ln w="9525">
            <a:noFill/>
            <a:miter lim="800000"/>
            <a:headEnd/>
            <a:tailEnd/>
          </a:ln>
        </p:spPr>
      </p:pic>
      <p:pic>
        <p:nvPicPr>
          <p:cNvPr id="301059" name="Picture 6" descr="http://www.cineguns.com/photos/datas/KateWinslet_08.jpg"/>
          <p:cNvPicPr>
            <a:picLocks noChangeAspect="1" noChangeArrowheads="1"/>
          </p:cNvPicPr>
          <p:nvPr/>
        </p:nvPicPr>
        <p:blipFill>
          <a:blip r:embed="rId4"/>
          <a:srcRect t="1334" r="6418"/>
          <a:stretch>
            <a:fillRect/>
          </a:stretch>
        </p:blipFill>
        <p:spPr bwMode="auto">
          <a:xfrm>
            <a:off x="357188" y="735013"/>
            <a:ext cx="3786187" cy="5122862"/>
          </a:xfrm>
          <a:prstGeom prst="rect">
            <a:avLst/>
          </a:prstGeom>
          <a:noFill/>
          <a:ln w="9525">
            <a:noFill/>
            <a:miter lim="800000"/>
            <a:headEnd/>
            <a:tailEnd/>
          </a:ln>
        </p:spPr>
      </p:pic>
      <p:sp>
        <p:nvSpPr>
          <p:cNvPr id="8" name="TextBox 7"/>
          <p:cNvSpPr txBox="1"/>
          <p:nvPr/>
        </p:nvSpPr>
        <p:spPr>
          <a:xfrm>
            <a:off x="357188" y="5834063"/>
            <a:ext cx="3571875" cy="523875"/>
          </a:xfrm>
          <a:prstGeom prst="rect">
            <a:avLst/>
          </a:prstGeom>
          <a:noFill/>
        </p:spPr>
        <p:txBody>
          <a:bodyPr>
            <a:spAutoFit/>
          </a:bodyPr>
          <a:lstStyle/>
          <a:p>
            <a:pPr>
              <a:defRPr/>
            </a:pPr>
            <a:r>
              <a:rPr lang="en-US" sz="1400" dirty="0">
                <a:latin typeface="+mn-lt"/>
                <a:ea typeface="+mn-ea"/>
                <a:cs typeface="+mn-cs"/>
              </a:rPr>
              <a:t>Before- much healthier image. A lot more girls can relate to body size</a:t>
            </a:r>
            <a:r>
              <a:rPr lang="en-US" sz="1400" dirty="0">
                <a:latin typeface="Arial" charset="0"/>
                <a:ea typeface="+mn-ea"/>
                <a:cs typeface="+mn-cs"/>
              </a:rPr>
              <a:t> </a:t>
            </a:r>
          </a:p>
        </p:txBody>
      </p:sp>
      <p:sp>
        <p:nvSpPr>
          <p:cNvPr id="9" name="TextBox 8"/>
          <p:cNvSpPr txBox="1"/>
          <p:nvPr/>
        </p:nvSpPr>
        <p:spPr>
          <a:xfrm>
            <a:off x="4643438" y="5629275"/>
            <a:ext cx="3714750" cy="800100"/>
          </a:xfrm>
          <a:prstGeom prst="rect">
            <a:avLst/>
          </a:prstGeom>
          <a:noFill/>
        </p:spPr>
        <p:txBody>
          <a:bodyPr>
            <a:spAutoFit/>
          </a:bodyPr>
          <a:lstStyle/>
          <a:p>
            <a:pPr>
              <a:defRPr/>
            </a:pPr>
            <a:r>
              <a:rPr lang="en-US" sz="1400" dirty="0">
                <a:latin typeface="+mn-lt"/>
                <a:ea typeface="+mn-ea"/>
                <a:cs typeface="+mn-cs"/>
              </a:rPr>
              <a:t>After- Sends a bad image as she is very skinny. Again makes it look like all celebrities are like that</a:t>
            </a:r>
            <a:r>
              <a:rPr lang="en-US" sz="1800" dirty="0">
                <a:latin typeface="+mn-lt"/>
                <a:ea typeface="+mn-ea"/>
                <a:cs typeface="+mn-cs"/>
              </a:rPr>
              <a:t>. </a:t>
            </a:r>
          </a:p>
        </p:txBody>
      </p:sp>
      <p:sp>
        <p:nvSpPr>
          <p:cNvPr id="17" name="TextBox 16"/>
          <p:cNvSpPr txBox="1"/>
          <p:nvPr/>
        </p:nvSpPr>
        <p:spPr>
          <a:xfrm>
            <a:off x="0" y="1357313"/>
            <a:ext cx="1857375" cy="1200150"/>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 Much more weight around the leg</a:t>
            </a:r>
          </a:p>
          <a:p>
            <a:pPr>
              <a:buFont typeface="Courier New" pitchFamily="49" charset="0"/>
              <a:buChar char="o"/>
              <a:defRPr/>
            </a:pPr>
            <a:r>
              <a:rPr lang="en-US" sz="1800" dirty="0">
                <a:latin typeface="+mn-lt"/>
                <a:ea typeface="+mn-ea"/>
                <a:cs typeface="+mn-cs"/>
              </a:rPr>
              <a:t>Shorter legs </a:t>
            </a:r>
          </a:p>
        </p:txBody>
      </p:sp>
      <p:sp>
        <p:nvSpPr>
          <p:cNvPr id="18" name="Rectangle 17"/>
          <p:cNvSpPr/>
          <p:nvPr/>
        </p:nvSpPr>
        <p:spPr>
          <a:xfrm>
            <a:off x="1714500" y="1785938"/>
            <a:ext cx="1214438" cy="1571625"/>
          </a:xfrm>
          <a:prstGeom prst="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Rectangle 18"/>
          <p:cNvSpPr/>
          <p:nvPr/>
        </p:nvSpPr>
        <p:spPr>
          <a:xfrm>
            <a:off x="6143625" y="1643063"/>
            <a:ext cx="1214438" cy="157162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50000"/>
                </a:schemeClr>
              </a:solidFill>
            </a:endParaRPr>
          </a:p>
        </p:txBody>
      </p:sp>
      <p:cxnSp>
        <p:nvCxnSpPr>
          <p:cNvPr id="21" name="Straight Arrow Connector 20"/>
          <p:cNvCxnSpPr>
            <a:stCxn id="18" idx="3"/>
            <a:endCxn id="23" idx="2"/>
          </p:cNvCxnSpPr>
          <p:nvPr/>
        </p:nvCxnSpPr>
        <p:spPr>
          <a:xfrm flipV="1">
            <a:off x="2928938" y="1931988"/>
            <a:ext cx="928687" cy="639762"/>
          </a:xfrm>
          <a:prstGeom prst="straightConnector1">
            <a:avLst/>
          </a:prstGeom>
          <a:ln w="381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43250" y="1285875"/>
            <a:ext cx="1428750" cy="646113"/>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 Same upper body</a:t>
            </a:r>
          </a:p>
        </p:txBody>
      </p:sp>
      <p:sp>
        <p:nvSpPr>
          <p:cNvPr id="26" name="Rectangle 25"/>
          <p:cNvSpPr/>
          <p:nvPr/>
        </p:nvSpPr>
        <p:spPr>
          <a:xfrm>
            <a:off x="1643063" y="3429000"/>
            <a:ext cx="1214437" cy="85725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3" name="Straight Arrow Connector 12"/>
          <p:cNvCxnSpPr/>
          <p:nvPr/>
        </p:nvCxnSpPr>
        <p:spPr>
          <a:xfrm>
            <a:off x="571500" y="2571750"/>
            <a:ext cx="1285875" cy="1214438"/>
          </a:xfrm>
          <a:prstGeom prst="straightConnector1">
            <a:avLst/>
          </a:prstGeom>
          <a:ln w="5715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143625" y="3357563"/>
            <a:ext cx="1214438" cy="85725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5" name="Action Button: Information 14">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6" name="Action Button: Home 1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Action Button: Forward or Next 19">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2" name="Action Button: Back or Previous 21">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30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3000"/>
                                        <p:tgtEl>
                                          <p:spTgt spid="1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3000"/>
                                        <p:tgtEl>
                                          <p:spTgt spid="23"/>
                                        </p:tgtEl>
                                      </p:cBhvr>
                                    </p:animEffect>
                                  </p:childTnLst>
                                </p:cTn>
                              </p:par>
                              <p:par>
                                <p:cTn id="14" presetID="5"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heckerboard(across)">
                                      <p:cBhvr>
                                        <p:cTn id="16" dur="3000"/>
                                        <p:tgtEl>
                                          <p:spTgt spid="21"/>
                                        </p:tgtEl>
                                      </p:cBhvr>
                                    </p:animEffect>
                                  </p:childTnLst>
                                </p:cTn>
                              </p:par>
                            </p:childTnLst>
                          </p:cTn>
                        </p:par>
                        <p:par>
                          <p:cTn id="17" fill="hold">
                            <p:stCondLst>
                              <p:cond delay="3000"/>
                            </p:stCondLst>
                            <p:childTnLst>
                              <p:par>
                                <p:cTn id="18" presetID="5" presetClass="entr" presetSubtype="1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heckerboard(across)">
                                      <p:cBhvr>
                                        <p:cTn id="20" dur="3000"/>
                                        <p:tgtEl>
                                          <p:spTgt spid="2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checkerboard(across)">
                                      <p:cBhvr>
                                        <p:cTn id="23" dur="3000"/>
                                        <p:tgtEl>
                                          <p:spTgt spid="26"/>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3000"/>
                                        <p:tgtEl>
                                          <p:spTgt spid="13"/>
                                        </p:tgtEl>
                                      </p:cBhvr>
                                    </p:animEffect>
                                  </p:childTnLst>
                                </p:cTn>
                              </p:par>
                              <p:par>
                                <p:cTn id="27" presetID="5" presetClass="entr" presetSubtype="10" fill="hold"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checkerboard(across)">
                                      <p:cBhvr>
                                        <p:cTn id="29" dur="3000"/>
                                        <p:tgtEl>
                                          <p:spTgt spid="17">
                                            <p:txEl>
                                              <p:pRg st="0" end="0"/>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17">
                                            <p:txEl>
                                              <p:pRg st="1" end="1"/>
                                            </p:txEl>
                                          </p:spTgt>
                                        </p:tgtEl>
                                        <p:attrNameLst>
                                          <p:attrName>style.visibility</p:attrName>
                                        </p:attrNameLst>
                                      </p:cBhvr>
                                      <p:to>
                                        <p:strVal val="visible"/>
                                      </p:to>
                                    </p:set>
                                    <p:animEffect transition="in" filter="checkerboard(across)">
                                      <p:cBhvr>
                                        <p:cTn id="32" dur="3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p:bldP spid="26" grpId="0" animBg="1"/>
      <p:bldP spid="28" grpId="0" animBg="1"/>
    </p:bld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l="19336" t="23125" r="47851" b="7500"/>
          <a:stretch>
            <a:fillRect/>
          </a:stretch>
        </p:blipFill>
        <p:spPr bwMode="auto">
          <a:xfrm>
            <a:off x="2786050" y="357166"/>
            <a:ext cx="3643338" cy="4814411"/>
          </a:xfrm>
          <a:prstGeom prst="rect">
            <a:avLst/>
          </a:prstGeom>
          <a:ln>
            <a:noFill/>
          </a:ln>
          <a:effectLst>
            <a:glow rad="228600">
              <a:schemeClr val="accent2">
                <a:satMod val="175000"/>
                <a:alpha val="40000"/>
              </a:schemeClr>
            </a:glow>
            <a:softEdge rad="112500"/>
          </a:effectLst>
        </p:spPr>
      </p:pic>
      <p:sp>
        <p:nvSpPr>
          <p:cNvPr id="4" name="TextBox 3"/>
          <p:cNvSpPr txBox="1"/>
          <p:nvPr/>
        </p:nvSpPr>
        <p:spPr>
          <a:xfrm>
            <a:off x="714375" y="5291138"/>
            <a:ext cx="7572375" cy="923925"/>
          </a:xfrm>
          <a:prstGeom prst="rect">
            <a:avLst/>
          </a:prstGeom>
          <a:noFill/>
        </p:spPr>
        <p:txBody>
          <a:bodyPr>
            <a:spAutoFit/>
          </a:bodyPr>
          <a:lstStyle/>
          <a:p>
            <a:pPr>
              <a:defRPr/>
            </a:pPr>
            <a:r>
              <a:rPr lang="en-US" sz="1800" dirty="0">
                <a:latin typeface="+mn-lt"/>
                <a:ea typeface="+mn-ea"/>
                <a:cs typeface="+mn-cs"/>
              </a:rPr>
              <a:t>This is no living doll, it is Janet Jackson promoting her new album. Photo Shop has been used obviously as it looks nothing like Janet Jackson, and her skin is smooth, with no flaws.  </a:t>
            </a:r>
          </a:p>
        </p:txBody>
      </p:sp>
      <p:sp>
        <p:nvSpPr>
          <p:cNvPr id="5" name="Action Button: Information 4">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Home 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Forward or Next 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Back or Previous 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857250" y="4943475"/>
            <a:ext cx="7500938" cy="1200150"/>
          </a:xfrm>
          <a:prstGeom prst="rect">
            <a:avLst/>
          </a:prstGeom>
          <a:noFill/>
        </p:spPr>
        <p:txBody>
          <a:bodyPr>
            <a:spAutoFit/>
          </a:bodyPr>
          <a:lstStyle/>
          <a:p>
            <a:pPr>
              <a:defRPr/>
            </a:pPr>
            <a:r>
              <a:rPr lang="en-US" sz="1800" dirty="0">
                <a:latin typeface="+mn-lt"/>
                <a:ea typeface="+mn-ea"/>
                <a:cs typeface="+mn-cs"/>
              </a:rPr>
              <a:t>Left, America </a:t>
            </a:r>
            <a:r>
              <a:rPr lang="en-US" sz="1800" dirty="0" err="1">
                <a:latin typeface="+mn-lt"/>
                <a:ea typeface="+mn-ea"/>
                <a:cs typeface="+mn-cs"/>
              </a:rPr>
              <a:t>Ferrera</a:t>
            </a:r>
            <a:r>
              <a:rPr lang="en-US" sz="1800" dirty="0">
                <a:latin typeface="+mn-lt"/>
                <a:ea typeface="+mn-ea"/>
                <a:cs typeface="+mn-cs"/>
              </a:rPr>
              <a:t> on the October 2007 cover of </a:t>
            </a:r>
            <a:r>
              <a:rPr lang="en-US" sz="1800" i="1" dirty="0">
                <a:latin typeface="+mn-lt"/>
                <a:ea typeface="+mn-ea"/>
                <a:cs typeface="+mn-cs"/>
              </a:rPr>
              <a:t>Glamour</a:t>
            </a:r>
            <a:r>
              <a:rPr lang="en-US" sz="1800" dirty="0">
                <a:latin typeface="+mn-lt"/>
                <a:ea typeface="+mn-ea"/>
                <a:cs typeface="+mn-cs"/>
              </a:rPr>
              <a:t>. At right, </a:t>
            </a:r>
            <a:r>
              <a:rPr lang="en-US" sz="1800" dirty="0" err="1">
                <a:latin typeface="+mn-lt"/>
                <a:ea typeface="+mn-ea"/>
                <a:cs typeface="+mn-cs"/>
              </a:rPr>
              <a:t>Ferrera</a:t>
            </a:r>
            <a:r>
              <a:rPr lang="en-US" sz="1800" dirty="0">
                <a:latin typeface="+mn-lt"/>
                <a:ea typeface="+mn-ea"/>
                <a:cs typeface="+mn-cs"/>
              </a:rPr>
              <a:t> at the Creative Arts Primetime Emmy Awards.</a:t>
            </a:r>
          </a:p>
          <a:p>
            <a:pPr>
              <a:defRPr/>
            </a:pPr>
            <a:r>
              <a:rPr lang="en-US" sz="1800" dirty="0">
                <a:latin typeface="+mn-lt"/>
                <a:ea typeface="+mn-ea"/>
                <a:cs typeface="+mn-cs"/>
              </a:rPr>
              <a:t>Notice  with the picture on the right, </a:t>
            </a:r>
            <a:r>
              <a:rPr lang="en-US" sz="1800" dirty="0" err="1">
                <a:latin typeface="+mn-lt"/>
                <a:ea typeface="+mn-ea"/>
                <a:cs typeface="+mn-cs"/>
              </a:rPr>
              <a:t>Ferrera</a:t>
            </a:r>
            <a:r>
              <a:rPr lang="en-US" sz="1800" dirty="0">
                <a:latin typeface="+mn-lt"/>
                <a:ea typeface="+mn-ea"/>
                <a:cs typeface="+mn-cs"/>
              </a:rPr>
              <a:t> has become very skinny and her skin flawless.  </a:t>
            </a:r>
          </a:p>
        </p:txBody>
      </p:sp>
      <p:pic>
        <p:nvPicPr>
          <p:cNvPr id="53265" name="Picture 17" descr="ferreramashup091007.jpg"/>
          <p:cNvPicPr>
            <a:picLocks noChangeAspect="1" noChangeArrowheads="1"/>
          </p:cNvPicPr>
          <p:nvPr/>
        </p:nvPicPr>
        <p:blipFill>
          <a:blip r:embed="rId3" cstate="print"/>
          <a:srcRect/>
          <a:stretch>
            <a:fillRect/>
          </a:stretch>
        </p:blipFill>
        <p:spPr bwMode="auto">
          <a:xfrm>
            <a:off x="1142976" y="285728"/>
            <a:ext cx="6643734" cy="4531082"/>
          </a:xfrm>
          <a:prstGeom prst="rect">
            <a:avLst/>
          </a:prstGeom>
          <a:noFill/>
          <a:effectLst>
            <a:glow rad="139700">
              <a:schemeClr val="accent1">
                <a:satMod val="175000"/>
                <a:alpha val="40000"/>
              </a:schemeClr>
            </a:glow>
          </a:effectLst>
        </p:spPr>
      </p:pic>
      <p:sp>
        <p:nvSpPr>
          <p:cNvPr id="10" name="Action Button: Information 9">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Action Button: Home 10">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Action Button: Forward or Next 11">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Action Button: Back or Previous 12">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0"/>
            <a:ext cx="7467600" cy="1143000"/>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Nikki Webster </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pic>
        <p:nvPicPr>
          <p:cNvPr id="307202" name="Picture 2" descr="http://www.sandstorming.com/images/nikibandafter.jpg"/>
          <p:cNvPicPr>
            <a:picLocks noChangeAspect="1" noChangeArrowheads="1"/>
          </p:cNvPicPr>
          <p:nvPr/>
        </p:nvPicPr>
        <p:blipFill>
          <a:blip r:embed="rId3"/>
          <a:srcRect/>
          <a:stretch>
            <a:fillRect/>
          </a:stretch>
        </p:blipFill>
        <p:spPr bwMode="auto">
          <a:xfrm>
            <a:off x="1071563" y="1163638"/>
            <a:ext cx="6167437" cy="5303837"/>
          </a:xfrm>
          <a:prstGeom prst="rect">
            <a:avLst/>
          </a:prstGeom>
          <a:noFill/>
          <a:ln w="9525">
            <a:noFill/>
            <a:miter lim="800000"/>
            <a:headEnd/>
            <a:tailEnd/>
          </a:ln>
        </p:spPr>
      </p:pic>
      <p:sp>
        <p:nvSpPr>
          <p:cNvPr id="5" name="Rectangle 4"/>
          <p:cNvSpPr/>
          <p:nvPr/>
        </p:nvSpPr>
        <p:spPr>
          <a:xfrm>
            <a:off x="1785938" y="5214938"/>
            <a:ext cx="1785937" cy="928687"/>
          </a:xfrm>
          <a:prstGeom prst="rect">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sp>
        <p:nvSpPr>
          <p:cNvPr id="7" name="Rectangle 6"/>
          <p:cNvSpPr/>
          <p:nvPr/>
        </p:nvSpPr>
        <p:spPr>
          <a:xfrm>
            <a:off x="1928813" y="2714625"/>
            <a:ext cx="928687" cy="1643063"/>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cxnSp>
        <p:nvCxnSpPr>
          <p:cNvPr id="9" name="Straight Arrow Connector 8"/>
          <p:cNvCxnSpPr>
            <a:endCxn id="11" idx="3"/>
          </p:cNvCxnSpPr>
          <p:nvPr/>
        </p:nvCxnSpPr>
        <p:spPr>
          <a:xfrm rot="10800000" flipV="1">
            <a:off x="5857875" y="2714625"/>
            <a:ext cx="1500188" cy="893763"/>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58063" y="2357438"/>
            <a:ext cx="1714500" cy="1477962"/>
          </a:xfrm>
          <a:prstGeom prst="rect">
            <a:avLst/>
          </a:prstGeom>
          <a:noFill/>
        </p:spPr>
        <p:txBody>
          <a:bodyPr>
            <a:spAutoFit/>
          </a:bodyPr>
          <a:lstStyle/>
          <a:p>
            <a:pPr marL="342900" indent="-342900">
              <a:buFont typeface="Courier New" pitchFamily="49" charset="0"/>
              <a:buChar char="o"/>
              <a:defRPr/>
            </a:pPr>
            <a:r>
              <a:rPr lang="en-US" sz="1800" dirty="0">
                <a:latin typeface="+mn-lt"/>
                <a:ea typeface="+mn-ea"/>
                <a:cs typeface="+mn-cs"/>
              </a:rPr>
              <a:t>Skin has been</a:t>
            </a:r>
          </a:p>
          <a:p>
            <a:pPr marL="342900" indent="-342900">
              <a:defRPr/>
            </a:pPr>
            <a:r>
              <a:rPr lang="en-US" sz="1800" dirty="0">
                <a:latin typeface="+mn-lt"/>
                <a:ea typeface="+mn-ea"/>
                <a:cs typeface="+mn-cs"/>
              </a:rPr>
              <a:t>      smoothed. </a:t>
            </a:r>
          </a:p>
          <a:p>
            <a:pPr marL="342900" indent="-342900">
              <a:buFont typeface="Courier New" pitchFamily="49" charset="0"/>
              <a:buChar char="o"/>
              <a:defRPr/>
            </a:pPr>
            <a:r>
              <a:rPr lang="en-US" sz="1800" dirty="0">
                <a:latin typeface="+mn-lt"/>
                <a:ea typeface="+mn-ea"/>
                <a:cs typeface="+mn-cs"/>
              </a:rPr>
              <a:t>All flaws removed</a:t>
            </a:r>
          </a:p>
        </p:txBody>
      </p:sp>
      <p:sp>
        <p:nvSpPr>
          <p:cNvPr id="11" name="Rectangle 10"/>
          <p:cNvSpPr/>
          <p:nvPr/>
        </p:nvSpPr>
        <p:spPr>
          <a:xfrm>
            <a:off x="4929188" y="2786063"/>
            <a:ext cx="928687" cy="1643062"/>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sp>
        <p:nvSpPr>
          <p:cNvPr id="14" name="Rectangle 13"/>
          <p:cNvSpPr/>
          <p:nvPr/>
        </p:nvSpPr>
        <p:spPr>
          <a:xfrm>
            <a:off x="4786313" y="5143500"/>
            <a:ext cx="1785937" cy="928688"/>
          </a:xfrm>
          <a:prstGeom prst="rect">
            <a:avLst/>
          </a:prstGeom>
          <a:noFill/>
          <a:ln w="571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cxnSp>
        <p:nvCxnSpPr>
          <p:cNvPr id="15" name="Straight Arrow Connector 14"/>
          <p:cNvCxnSpPr>
            <a:stCxn id="10" idx="2"/>
            <a:endCxn id="14" idx="3"/>
          </p:cNvCxnSpPr>
          <p:nvPr/>
        </p:nvCxnSpPr>
        <p:spPr>
          <a:xfrm rot="5400000">
            <a:off x="6507163" y="3900487"/>
            <a:ext cx="1773238" cy="1643063"/>
          </a:xfrm>
          <a:prstGeom prst="straightConnector1">
            <a:avLst/>
          </a:prstGeom>
          <a:ln w="38100">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Action Button: Information 17">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9" name="Action Button: Home 18">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0" name="Action Button: Forward or Next 19">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1" name="Action Button: Back or Previous 20">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checkerboard(across)">
                                      <p:cBhvr>
                                        <p:cTn id="15" dur="500"/>
                                        <p:tgtEl>
                                          <p:spTgt spid="10">
                                            <p:txEl>
                                              <p:pRg st="0" end="0"/>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checkerboard(across)">
                                      <p:cBhvr>
                                        <p:cTn id="18" dur="500"/>
                                        <p:tgtEl>
                                          <p:spTgt spid="10">
                                            <p:txEl>
                                              <p:pRg st="1" end="1"/>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checkerboard(across)">
                                      <p:cBhvr>
                                        <p:cTn id="21" dur="500"/>
                                        <p:tgtEl>
                                          <p:spTgt spid="10">
                                            <p:txEl>
                                              <p:pRg st="2" end="2"/>
                                            </p:txEl>
                                          </p:spTgt>
                                        </p:tgtEl>
                                      </p:cBhvr>
                                    </p:animEffect>
                                  </p:childTnLst>
                                </p:cTn>
                              </p:par>
                            </p:childTnLst>
                          </p:cTn>
                        </p:par>
                        <p:par>
                          <p:cTn id="22" fill="hold">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par>
                          <p:cTn id="26" fill="hold">
                            <p:stCondLst>
                              <p:cond delay="2000"/>
                            </p:stCondLst>
                            <p:childTnLst>
                              <p:par>
                                <p:cTn id="27" presetID="5" presetClass="entr" presetSubtype="1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childTnLst>
                          </p:cTn>
                        </p:par>
                        <p:par>
                          <p:cTn id="30" fill="hold">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4" grpId="0" animBg="1"/>
    </p:bld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9249" name="Picture 4" descr="Celebrities Photoshop 07"/>
          <p:cNvPicPr>
            <a:picLocks noChangeAspect="1" noChangeArrowheads="1"/>
          </p:cNvPicPr>
          <p:nvPr/>
        </p:nvPicPr>
        <p:blipFill>
          <a:blip r:embed="rId3"/>
          <a:srcRect b="3223"/>
          <a:stretch>
            <a:fillRect/>
          </a:stretch>
        </p:blipFill>
        <p:spPr bwMode="auto">
          <a:xfrm>
            <a:off x="4572000" y="1571625"/>
            <a:ext cx="4033838" cy="4500563"/>
          </a:xfrm>
          <a:prstGeom prst="rect">
            <a:avLst/>
          </a:prstGeom>
          <a:noFill/>
          <a:ln w="9525">
            <a:noFill/>
            <a:miter lim="800000"/>
            <a:headEnd/>
            <a:tailEnd/>
          </a:ln>
        </p:spPr>
      </p:pic>
      <p:pic>
        <p:nvPicPr>
          <p:cNvPr id="309250" name="Picture 2" descr="Celebrities Photoshop 08"/>
          <p:cNvPicPr>
            <a:picLocks noChangeAspect="1" noChangeArrowheads="1"/>
          </p:cNvPicPr>
          <p:nvPr/>
        </p:nvPicPr>
        <p:blipFill>
          <a:blip r:embed="rId4"/>
          <a:srcRect b="4614"/>
          <a:stretch>
            <a:fillRect/>
          </a:stretch>
        </p:blipFill>
        <p:spPr bwMode="auto">
          <a:xfrm>
            <a:off x="428625" y="1571625"/>
            <a:ext cx="3997325" cy="4500563"/>
          </a:xfrm>
          <a:prstGeom prst="rect">
            <a:avLst/>
          </a:prstGeom>
          <a:noFill/>
          <a:ln w="9525">
            <a:noFill/>
            <a:miter lim="800000"/>
            <a:headEnd/>
            <a:tailEnd/>
          </a:ln>
        </p:spPr>
      </p:pic>
      <p:sp>
        <p:nvSpPr>
          <p:cNvPr id="2" name="Title 1"/>
          <p:cNvSpPr>
            <a:spLocks noGrp="1"/>
          </p:cNvSpPr>
          <p:nvPr>
            <p:ph type="title"/>
          </p:nvPr>
        </p:nvSpPr>
        <p:spPr>
          <a:xfrm>
            <a:off x="457200" y="928688"/>
            <a:ext cx="7467600" cy="488950"/>
          </a:xfrm>
        </p:spPr>
        <p:txBody>
          <a:bodyPr>
            <a:normAutofit fontScale="90000"/>
          </a:bodyPr>
          <a:lstStyle/>
          <a:p>
            <a:pPr>
              <a:defRPr/>
            </a:pPr>
            <a:r>
              <a:rPr lang="en-US" dirty="0" smtClean="0">
                <a:ea typeface="+mj-ea"/>
                <a:cs typeface="+mj-cs"/>
              </a:rPr>
              <a:t>Nicolette Sheridan</a:t>
            </a:r>
            <a:endParaRPr lang="en-US" dirty="0">
              <a:ea typeface="+mj-ea"/>
              <a:cs typeface="+mj-cs"/>
            </a:endParaRPr>
          </a:p>
        </p:txBody>
      </p:sp>
      <p:sp>
        <p:nvSpPr>
          <p:cNvPr id="6" name="Rectangle 5"/>
          <p:cNvSpPr/>
          <p:nvPr/>
        </p:nvSpPr>
        <p:spPr>
          <a:xfrm>
            <a:off x="5500688" y="1785938"/>
            <a:ext cx="1785937" cy="1928812"/>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cxnSp>
        <p:nvCxnSpPr>
          <p:cNvPr id="9" name="Straight Arrow Connector 8"/>
          <p:cNvCxnSpPr>
            <a:stCxn id="6" idx="0"/>
          </p:cNvCxnSpPr>
          <p:nvPr/>
        </p:nvCxnSpPr>
        <p:spPr>
          <a:xfrm rot="5400000" flipH="1" flipV="1">
            <a:off x="6376194" y="875506"/>
            <a:ext cx="928688" cy="8921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86625" y="357188"/>
            <a:ext cx="1500188" cy="1200150"/>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All Flaws have been removed from skin</a:t>
            </a:r>
          </a:p>
        </p:txBody>
      </p:sp>
      <p:sp>
        <p:nvSpPr>
          <p:cNvPr id="12" name="Rectangle 11"/>
          <p:cNvSpPr/>
          <p:nvPr/>
        </p:nvSpPr>
        <p:spPr>
          <a:xfrm>
            <a:off x="5857875" y="2428875"/>
            <a:ext cx="1143000" cy="428625"/>
          </a:xfrm>
          <a:prstGeom prst="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3" name="Straight Arrow Connector 12"/>
          <p:cNvCxnSpPr>
            <a:stCxn id="12" idx="0"/>
          </p:cNvCxnSpPr>
          <p:nvPr/>
        </p:nvCxnSpPr>
        <p:spPr>
          <a:xfrm rot="5400000" flipH="1" flipV="1">
            <a:off x="7000875" y="1500188"/>
            <a:ext cx="357187" cy="1500188"/>
          </a:xfrm>
          <a:prstGeom prst="straightConnector1">
            <a:avLst/>
          </a:prstGeom>
          <a:ln w="38100">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786688" y="1857375"/>
            <a:ext cx="1071562" cy="1200150"/>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Eyes are more vibrant </a:t>
            </a:r>
          </a:p>
        </p:txBody>
      </p:sp>
      <p:sp>
        <p:nvSpPr>
          <p:cNvPr id="19" name="Rectangle 18"/>
          <p:cNvSpPr/>
          <p:nvPr/>
        </p:nvSpPr>
        <p:spPr>
          <a:xfrm>
            <a:off x="6500813" y="3071813"/>
            <a:ext cx="1214437" cy="135731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20" name="Straight Arrow Connector 19"/>
          <p:cNvCxnSpPr>
            <a:stCxn id="19" idx="1"/>
            <a:endCxn id="25" idx="3"/>
          </p:cNvCxnSpPr>
          <p:nvPr/>
        </p:nvCxnSpPr>
        <p:spPr>
          <a:xfrm rot="10800000" flipV="1">
            <a:off x="5715000" y="3751263"/>
            <a:ext cx="785813" cy="706437"/>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214813" y="3857625"/>
            <a:ext cx="1500187" cy="1200150"/>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Hands are smooth, no veins are showing</a:t>
            </a:r>
          </a:p>
        </p:txBody>
      </p:sp>
      <p:sp>
        <p:nvSpPr>
          <p:cNvPr id="32" name="Rectangle 31"/>
          <p:cNvSpPr/>
          <p:nvPr/>
        </p:nvSpPr>
        <p:spPr>
          <a:xfrm>
            <a:off x="1357313" y="1928813"/>
            <a:ext cx="1785937" cy="1928812"/>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chemeClr val="accent1">
                  <a:lumMod val="75000"/>
                </a:schemeClr>
              </a:solidFill>
            </a:endParaRPr>
          </a:p>
        </p:txBody>
      </p:sp>
      <p:sp>
        <p:nvSpPr>
          <p:cNvPr id="33" name="Rectangle 32"/>
          <p:cNvSpPr/>
          <p:nvPr/>
        </p:nvSpPr>
        <p:spPr>
          <a:xfrm>
            <a:off x="1643063" y="2428875"/>
            <a:ext cx="1143000" cy="428625"/>
          </a:xfrm>
          <a:prstGeom prst="rect">
            <a:avLst/>
          </a:prstGeom>
          <a:no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4" name="Rectangle 33"/>
          <p:cNvSpPr/>
          <p:nvPr/>
        </p:nvSpPr>
        <p:spPr>
          <a:xfrm>
            <a:off x="2286000" y="2928938"/>
            <a:ext cx="1214438" cy="135731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6" name="Action Button: Information 35">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7" name="Action Button: Home 36">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8" name="Action Button: Forward or Next 37">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9" name="Action Button: Back or Previous 38">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3" dur="5000"/>
                                        <p:tgtEl>
                                          <p:spTgt spid="11">
                                            <p:txEl>
                                              <p:pRg st="0" end="0"/>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checkerboard(across)">
                                      <p:cBhvr>
                                        <p:cTn id="16" dur="5000"/>
                                        <p:tgtEl>
                                          <p:spTgt spid="32"/>
                                        </p:tgtEl>
                                      </p:cBhvr>
                                    </p:animEffect>
                                  </p:childTnLst>
                                </p:cTn>
                              </p:par>
                            </p:childTnLst>
                          </p:cTn>
                        </p:par>
                        <p:par>
                          <p:cTn id="17" fill="hold">
                            <p:stCondLst>
                              <p:cond delay="5000"/>
                            </p:stCondLst>
                            <p:childTnLst>
                              <p:par>
                                <p:cTn id="18" presetID="5" presetClass="entr" presetSubtype="10" fill="hold" grpId="0" nodeType="afterEffect">
                                  <p:stCondLst>
                                    <p:cond delay="300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0"/>
                                        <p:tgtEl>
                                          <p:spTgt spid="12"/>
                                        </p:tgtEl>
                                      </p:cBhvr>
                                    </p:animEffect>
                                  </p:childTnLst>
                                </p:cTn>
                              </p:par>
                              <p:par>
                                <p:cTn id="21" presetID="5" presetClass="entr" presetSubtype="10" fill="hold" nodeType="withEffect">
                                  <p:stCondLst>
                                    <p:cond delay="300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0"/>
                                        <p:tgtEl>
                                          <p:spTgt spid="13"/>
                                        </p:tgtEl>
                                      </p:cBhvr>
                                    </p:animEffect>
                                  </p:childTnLst>
                                </p:cTn>
                              </p:par>
                              <p:par>
                                <p:cTn id="24" presetID="5" presetClass="entr" presetSubtype="10" fill="hold" nodeType="withEffect">
                                  <p:stCondLst>
                                    <p:cond delay="300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checkerboard(across)">
                                      <p:cBhvr>
                                        <p:cTn id="26" dur="5000"/>
                                        <p:tgtEl>
                                          <p:spTgt spid="17">
                                            <p:txEl>
                                              <p:pRg st="0" end="0"/>
                                            </p:txEl>
                                          </p:spTgt>
                                        </p:tgtEl>
                                      </p:cBhvr>
                                    </p:animEffect>
                                  </p:childTnLst>
                                </p:cTn>
                              </p:par>
                              <p:par>
                                <p:cTn id="27" presetID="5" presetClass="entr" presetSubtype="10" fill="hold" grpId="0" nodeType="withEffect">
                                  <p:stCondLst>
                                    <p:cond delay="3000"/>
                                  </p:stCondLst>
                                  <p:childTnLst>
                                    <p:set>
                                      <p:cBhvr>
                                        <p:cTn id="28" dur="1" fill="hold">
                                          <p:stCondLst>
                                            <p:cond delay="0"/>
                                          </p:stCondLst>
                                        </p:cTn>
                                        <p:tgtEl>
                                          <p:spTgt spid="33"/>
                                        </p:tgtEl>
                                        <p:attrNameLst>
                                          <p:attrName>style.visibility</p:attrName>
                                        </p:attrNameLst>
                                      </p:cBhvr>
                                      <p:to>
                                        <p:strVal val="visible"/>
                                      </p:to>
                                    </p:set>
                                    <p:animEffect transition="in" filter="checkerboard(across)">
                                      <p:cBhvr>
                                        <p:cTn id="29" dur="5000"/>
                                        <p:tgtEl>
                                          <p:spTgt spid="33"/>
                                        </p:tgtEl>
                                      </p:cBhvr>
                                    </p:animEffect>
                                  </p:childTnLst>
                                </p:cTn>
                              </p:par>
                            </p:childTnLst>
                          </p:cTn>
                        </p:par>
                        <p:par>
                          <p:cTn id="30" fill="hold">
                            <p:stCondLst>
                              <p:cond delay="13000"/>
                            </p:stCondLst>
                            <p:childTnLst>
                              <p:par>
                                <p:cTn id="31" presetID="5" presetClass="entr" presetSubtype="10" fill="hold" grpId="0" nodeType="afterEffect">
                                  <p:stCondLst>
                                    <p:cond delay="500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0"/>
                                        <p:tgtEl>
                                          <p:spTgt spid="19"/>
                                        </p:tgtEl>
                                      </p:cBhvr>
                                    </p:animEffect>
                                  </p:childTnLst>
                                </p:cTn>
                              </p:par>
                              <p:par>
                                <p:cTn id="34" presetID="5" presetClass="entr" presetSubtype="10" fill="hold" nodeType="withEffect">
                                  <p:stCondLst>
                                    <p:cond delay="5000"/>
                                  </p:stCondLst>
                                  <p:childTnLst>
                                    <p:set>
                                      <p:cBhvr>
                                        <p:cTn id="35" dur="1" fill="hold">
                                          <p:stCondLst>
                                            <p:cond delay="0"/>
                                          </p:stCondLst>
                                        </p:cTn>
                                        <p:tgtEl>
                                          <p:spTgt spid="20"/>
                                        </p:tgtEl>
                                        <p:attrNameLst>
                                          <p:attrName>style.visibility</p:attrName>
                                        </p:attrNameLst>
                                      </p:cBhvr>
                                      <p:to>
                                        <p:strVal val="visible"/>
                                      </p:to>
                                    </p:set>
                                    <p:animEffect transition="in" filter="checkerboard(across)">
                                      <p:cBhvr>
                                        <p:cTn id="36" dur="5000"/>
                                        <p:tgtEl>
                                          <p:spTgt spid="20"/>
                                        </p:tgtEl>
                                      </p:cBhvr>
                                    </p:animEffect>
                                  </p:childTnLst>
                                </p:cTn>
                              </p:par>
                              <p:par>
                                <p:cTn id="37" presetID="5" presetClass="entr" presetSubtype="10" fill="hold" nodeType="withEffect">
                                  <p:stCondLst>
                                    <p:cond delay="5000"/>
                                  </p:stCondLst>
                                  <p:childTnLst>
                                    <p:set>
                                      <p:cBhvr>
                                        <p:cTn id="38" dur="1" fill="hold">
                                          <p:stCondLst>
                                            <p:cond delay="0"/>
                                          </p:stCondLst>
                                        </p:cTn>
                                        <p:tgtEl>
                                          <p:spTgt spid="25">
                                            <p:txEl>
                                              <p:pRg st="0" end="0"/>
                                            </p:txEl>
                                          </p:spTgt>
                                        </p:tgtEl>
                                        <p:attrNameLst>
                                          <p:attrName>style.visibility</p:attrName>
                                        </p:attrNameLst>
                                      </p:cBhvr>
                                      <p:to>
                                        <p:strVal val="visible"/>
                                      </p:to>
                                    </p:set>
                                    <p:animEffect transition="in" filter="checkerboard(across)">
                                      <p:cBhvr>
                                        <p:cTn id="39" dur="5000"/>
                                        <p:tgtEl>
                                          <p:spTgt spid="25">
                                            <p:txEl>
                                              <p:pRg st="0" end="0"/>
                                            </p:txEl>
                                          </p:spTgt>
                                        </p:tgtEl>
                                      </p:cBhvr>
                                    </p:animEffect>
                                  </p:childTnLst>
                                </p:cTn>
                              </p:par>
                              <p:par>
                                <p:cTn id="40" presetID="5" presetClass="entr" presetSubtype="10" fill="hold" grpId="0" nodeType="withEffect">
                                  <p:stCondLst>
                                    <p:cond delay="500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9" grpId="0" animBg="1"/>
      <p:bldP spid="32" grpId="0" animBg="1"/>
      <p:bldP spid="33" grpId="0" animBg="1"/>
      <p:bldP spid="34" grpId="0" animBg="1"/>
    </p:bld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71438"/>
            <a:ext cx="8472487" cy="1143000"/>
          </a:xfrm>
        </p:spPr>
        <p:txBody>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How Celebrity Flawless Effects Public </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3" name="Content Placeholder 2"/>
          <p:cNvSpPr>
            <a:spLocks noGrp="1"/>
          </p:cNvSpPr>
          <p:nvPr>
            <p:ph sz="quarter" idx="1"/>
          </p:nvPr>
        </p:nvSpPr>
        <p:spPr>
          <a:xfrm>
            <a:off x="214313" y="1000125"/>
            <a:ext cx="7467600" cy="4929188"/>
          </a:xfrm>
        </p:spPr>
        <p:txBody>
          <a:bodyPr/>
          <a:lstStyle/>
          <a:p>
            <a:pPr>
              <a:buFont typeface="Wingdings" pitchFamily="2" charset="2"/>
              <a:buNone/>
              <a:defRPr/>
            </a:pPr>
            <a:endParaRPr lang="en-US" sz="2000" dirty="0" smtClean="0">
              <a:ea typeface="+mn-ea"/>
              <a:cs typeface="+mn-cs"/>
            </a:endParaRPr>
          </a:p>
          <a:p>
            <a:pPr>
              <a:buFont typeface="Wingdings 2" pitchFamily="18" charset="2"/>
              <a:buChar char=""/>
              <a:defRPr/>
            </a:pPr>
            <a:r>
              <a:rPr lang="en-AU" sz="2000" dirty="0" smtClean="0">
                <a:ea typeface="+mn-ea"/>
                <a:cs typeface="+mn-cs"/>
              </a:rPr>
              <a:t>By altering images of celebrities, it sends a </a:t>
            </a:r>
            <a:r>
              <a:rPr lang="en-AU" sz="2000" dirty="0" smtClean="0">
                <a:solidFill>
                  <a:schemeClr val="accent2">
                    <a:lumMod val="60000"/>
                    <a:lumOff val="40000"/>
                  </a:schemeClr>
                </a:solidFill>
                <a:ea typeface="+mn-ea"/>
                <a:cs typeface="+mn-cs"/>
              </a:rPr>
              <a:t>misleading</a:t>
            </a:r>
            <a:r>
              <a:rPr lang="en-AU" sz="2000" dirty="0" smtClean="0">
                <a:ea typeface="+mn-ea"/>
                <a:cs typeface="+mn-cs"/>
              </a:rPr>
              <a:t> </a:t>
            </a:r>
            <a:r>
              <a:rPr lang="en-AU" sz="2000" dirty="0" smtClean="0">
                <a:solidFill>
                  <a:schemeClr val="accent2">
                    <a:lumMod val="60000"/>
                    <a:lumOff val="40000"/>
                  </a:schemeClr>
                </a:solidFill>
                <a:ea typeface="+mn-ea"/>
                <a:cs typeface="+mn-cs"/>
              </a:rPr>
              <a:t>message</a:t>
            </a:r>
            <a:r>
              <a:rPr lang="en-AU" sz="2000" dirty="0" smtClean="0">
                <a:ea typeface="+mn-ea"/>
                <a:cs typeface="+mn-cs"/>
              </a:rPr>
              <a:t> to the public, that </a:t>
            </a:r>
            <a:r>
              <a:rPr lang="en-AU" sz="2000" dirty="0" smtClean="0">
                <a:solidFill>
                  <a:schemeClr val="accent2">
                    <a:lumMod val="60000"/>
                    <a:lumOff val="40000"/>
                  </a:schemeClr>
                </a:solidFill>
                <a:ea typeface="+mn-ea"/>
                <a:cs typeface="+mn-cs"/>
              </a:rPr>
              <a:t>appearance means everything</a:t>
            </a:r>
            <a:r>
              <a:rPr lang="en-AU" sz="2000" dirty="0" smtClean="0">
                <a:ea typeface="+mn-ea"/>
                <a:cs typeface="+mn-cs"/>
              </a:rPr>
              <a:t>. </a:t>
            </a:r>
            <a:endParaRPr lang="en-US" sz="2000" dirty="0" smtClean="0">
              <a:ea typeface="+mn-ea"/>
              <a:cs typeface="+mn-cs"/>
            </a:endParaRPr>
          </a:p>
          <a:p>
            <a:pPr>
              <a:buFont typeface="Wingdings 2" pitchFamily="18" charset="2"/>
              <a:buChar char=""/>
              <a:defRPr/>
            </a:pPr>
            <a:r>
              <a:rPr lang="en-AU" sz="2000" dirty="0" smtClean="0">
                <a:ea typeface="+mn-ea"/>
                <a:cs typeface="+mn-cs"/>
              </a:rPr>
              <a:t>The media portrays celebrities to be flawless, where in actual reality that perfection does not actually really exist. </a:t>
            </a:r>
            <a:endParaRPr lang="en-US" sz="2000" dirty="0" smtClean="0">
              <a:ea typeface="+mn-ea"/>
              <a:cs typeface="+mn-cs"/>
            </a:endParaRPr>
          </a:p>
          <a:p>
            <a:pPr>
              <a:buFont typeface="Wingdings 2" pitchFamily="18" charset="2"/>
              <a:buChar char=""/>
              <a:defRPr/>
            </a:pPr>
            <a:r>
              <a:rPr lang="en-AU" sz="2000" dirty="0" smtClean="0">
                <a:ea typeface="+mn-ea"/>
                <a:cs typeface="+mn-cs"/>
              </a:rPr>
              <a:t>The pictures that are retouched should not be published, as celebrities are human beings, and at they are not going to look beautiful every minute of every day.</a:t>
            </a:r>
          </a:p>
          <a:p>
            <a:pPr>
              <a:buFont typeface="Wingdings 2" pitchFamily="18" charset="2"/>
              <a:buChar char=""/>
              <a:defRPr/>
            </a:pPr>
            <a:r>
              <a:rPr lang="en-AU" sz="2000" dirty="0" smtClean="0">
                <a:ea typeface="+mn-ea"/>
                <a:cs typeface="+mn-cs"/>
              </a:rPr>
              <a:t>By altering photos of celebrities to make them look skinnier or make them have flawless skin is not right and changing the meaning of the picture in unethical as a photo journalist. </a:t>
            </a:r>
          </a:p>
          <a:p>
            <a:pPr>
              <a:buFont typeface="Wingdings 2" pitchFamily="18" charset="2"/>
              <a:buChar char=""/>
              <a:defRPr/>
            </a:pPr>
            <a:r>
              <a:rPr lang="en-AU" sz="2000" dirty="0" smtClean="0">
                <a:ea typeface="+mn-ea"/>
                <a:cs typeface="+mn-cs"/>
              </a:rPr>
              <a:t>Because people want to be as flawless as celebrities many go on diets and have plastic surgery. </a:t>
            </a:r>
            <a:endParaRPr lang="en-US" sz="2000" dirty="0">
              <a:ea typeface="+mn-ea"/>
              <a:cs typeface="+mn-cs"/>
            </a:endParaRPr>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8" name="Picture 2" descr="http://www.funpic.hu/funblog/allatok/allatok_01.jpg"/>
          <p:cNvPicPr>
            <a:picLocks noChangeAspect="1" noChangeArrowheads="1"/>
          </p:cNvPicPr>
          <p:nvPr/>
        </p:nvPicPr>
        <p:blipFill>
          <a:blip r:embed="rId3"/>
          <a:srcRect/>
          <a:stretch>
            <a:fillRect/>
          </a:stretch>
        </p:blipFill>
        <p:spPr bwMode="auto">
          <a:xfrm>
            <a:off x="1857375" y="0"/>
            <a:ext cx="5332413" cy="6858000"/>
          </a:xfrm>
          <a:prstGeom prst="rect">
            <a:avLst/>
          </a:prstGeom>
          <a:solidFill>
            <a:srgbClr val="000000">
              <a:shade val="95000"/>
            </a:srgbClr>
          </a:solidFill>
          <a:ln w="444500" cap="sq">
            <a:solidFill>
              <a:schemeClr val="accent1">
                <a:lumMod val="60000"/>
                <a:lumOff val="40000"/>
              </a:schemeClr>
            </a:solidFill>
            <a:miter lim="800000"/>
          </a:ln>
          <a:effectLst>
            <a:outerShdw blurRad="254000" dist="190500" dir="2700000" sy="90000" algn="bl" rotWithShape="0">
              <a:srgbClr val="000000">
                <a:alpha val="40000"/>
              </a:srgbClr>
            </a:outerShdw>
          </a:effectLst>
        </p:spPr>
      </p:pic>
      <p:sp>
        <p:nvSpPr>
          <p:cNvPr id="5" name="TextBox 4"/>
          <p:cNvSpPr txBox="1"/>
          <p:nvPr/>
        </p:nvSpPr>
        <p:spPr>
          <a:xfrm>
            <a:off x="214313" y="2714625"/>
            <a:ext cx="9644062" cy="1200150"/>
          </a:xfrm>
          <a:prstGeom prst="rect">
            <a:avLst/>
          </a:prstGeom>
          <a:noFill/>
        </p:spPr>
        <p:txBody>
          <a:bodyPr>
            <a:spAutoFit/>
          </a:bodyPr>
          <a:lstStyle/>
          <a:p>
            <a:pPr>
              <a:defRPr/>
            </a:pPr>
            <a:r>
              <a:rPr lang="en-US" sz="4000" b="1" dirty="0">
                <a:solidFill>
                  <a:schemeClr val="accent1">
                    <a:lumMod val="75000"/>
                  </a:schemeClr>
                </a:solidFill>
                <a:effectLst>
                  <a:outerShdw blurRad="38100" dist="38100" dir="2700000" algn="tl">
                    <a:srgbClr val="000000">
                      <a:alpha val="43137"/>
                    </a:srgbClr>
                  </a:outerShdw>
                </a:effectLst>
                <a:latin typeface="+mn-lt"/>
                <a:ea typeface="+mn-ea"/>
                <a:cs typeface="+mn-cs"/>
              </a:rPr>
              <a:t>Random Photo Shopped Picture</a:t>
            </a:r>
          </a:p>
          <a:p>
            <a:pPr>
              <a:defRPr/>
            </a:pPr>
            <a:endParaRPr lang="en-US" sz="3200" dirty="0">
              <a:latin typeface="Arial" charset="0"/>
              <a:ea typeface="+mn-ea"/>
              <a:cs typeface="+mn-cs"/>
            </a:endParaRPr>
          </a:p>
        </p:txBody>
      </p:sp>
      <p:sp>
        <p:nvSpPr>
          <p:cNvPr id="4" name="Action Button: Information 3">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Home 5">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Forward or Next 6">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Back or Previous 7">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par>
                          <p:cTn id="8" fill="hold">
                            <p:stCondLst>
                              <p:cond delay="2000"/>
                            </p:stCondLst>
                            <p:childTnLst>
                              <p:par>
                                <p:cTn id="9" presetID="5" presetClass="exit" presetSubtype="10" fill="hold" grpId="1" nodeType="afterEffect">
                                  <p:stCondLst>
                                    <p:cond delay="2000"/>
                                  </p:stCondLst>
                                  <p:childTnLst>
                                    <p:animEffect transition="out" filter="checkerboard(across)">
                                      <p:cBhvr>
                                        <p:cTn id="10" dur="2000"/>
                                        <p:tgtEl>
                                          <p:spTgt spid="5"/>
                                        </p:tgtEl>
                                      </p:cBhvr>
                                    </p:animEffect>
                                    <p:set>
                                      <p:cBhvr>
                                        <p:cTn id="11"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214313"/>
            <a:ext cx="7467600" cy="488950"/>
          </a:xfrm>
        </p:spPr>
        <p:txBody>
          <a:bodyPr>
            <a:normAutofit fontScale="90000"/>
          </a:bodyPr>
          <a:lstStyle/>
          <a:p>
            <a:pPr>
              <a:defRPr/>
            </a:pPr>
            <a:r>
              <a:rPr lang="en-US"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When is it Right to use Photoshop?</a:t>
            </a:r>
            <a:endParaRPr lang="en-US"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315394" name="Content Placeholder 2"/>
          <p:cNvSpPr>
            <a:spLocks noGrp="1"/>
          </p:cNvSpPr>
          <p:nvPr>
            <p:ph sz="quarter" idx="1"/>
          </p:nvPr>
        </p:nvSpPr>
        <p:spPr>
          <a:xfrm>
            <a:off x="428625" y="714375"/>
            <a:ext cx="7467600" cy="4873625"/>
          </a:xfrm>
        </p:spPr>
        <p:txBody>
          <a:bodyPr/>
          <a:lstStyle/>
          <a:p>
            <a:r>
              <a:rPr lang="en-US" sz="2000" smtClean="0"/>
              <a:t>For personal use- if you want to change your own personal features or put yourself on a different background</a:t>
            </a:r>
          </a:p>
          <a:p>
            <a:r>
              <a:rPr lang="en-US" sz="2000" smtClean="0"/>
              <a:t>For School purposes- projects, assignments </a:t>
            </a:r>
          </a:p>
          <a:p>
            <a:r>
              <a:rPr lang="en-US" sz="2000" smtClean="0"/>
              <a:t>For humor- If you are creating an humorous image of someone else, you must tell them </a:t>
            </a:r>
          </a:p>
          <a:p>
            <a:r>
              <a:rPr lang="en-US" sz="2000" smtClean="0"/>
              <a:t>If you are going for a job interview and you need a photo of yourself, I believe its ok to retouch some of your flaws, but not to the extent where you can’t recognize yourself.</a:t>
            </a:r>
          </a:p>
          <a:p>
            <a:r>
              <a:rPr lang="en-US" sz="2000" smtClean="0"/>
              <a:t>To enhance something that is already in the picture to make it more vibrant and visible</a:t>
            </a:r>
          </a:p>
          <a:p>
            <a:r>
              <a:rPr lang="en-US" sz="2000" smtClean="0"/>
              <a:t>To get rid of red eye </a:t>
            </a:r>
          </a:p>
          <a:p>
            <a:r>
              <a:rPr lang="en-US" sz="2000" smtClean="0"/>
              <a:t>To make the image lighter and brighter</a:t>
            </a:r>
          </a:p>
          <a:p>
            <a:r>
              <a:rPr lang="en-US" sz="2000" smtClean="0"/>
              <a:t>If someone is making a rude gesture in a photo, you are able to edit them out </a:t>
            </a:r>
          </a:p>
          <a:p>
            <a:r>
              <a:rPr lang="en-US" sz="2000" smtClean="0"/>
              <a:t>If you want to create a family portrait, even though some members are deceased</a:t>
            </a:r>
          </a:p>
        </p:txBody>
      </p:sp>
      <p:sp>
        <p:nvSpPr>
          <p:cNvPr id="4" name="Action Button: Information 3">
            <a:hlinkClick r:id="rId3"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Action Button: Home 4">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Action Button: Forward or Next 5">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Back or Previous 6">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TextBox 7"/>
          <p:cNvSpPr txBox="1"/>
          <p:nvPr/>
        </p:nvSpPr>
        <p:spPr>
          <a:xfrm>
            <a:off x="2571750" y="-357188"/>
            <a:ext cx="2786063" cy="7786688"/>
          </a:xfrm>
          <a:prstGeom prst="rect">
            <a:avLst/>
          </a:prstGeom>
          <a:noFill/>
        </p:spPr>
        <p:txBody>
          <a:bodyPr>
            <a:spAutoFit/>
          </a:bodyPr>
          <a:lstStyle/>
          <a:p>
            <a:pPr>
              <a:defRPr/>
            </a:pPr>
            <a:r>
              <a:rPr lang="en-US" sz="50000" b="1" dirty="0">
                <a:solidFill>
                  <a:schemeClr val="accent2">
                    <a:lumMod val="60000"/>
                    <a:lumOff val="40000"/>
                  </a:schemeClr>
                </a:solidFill>
                <a:effectLst>
                  <a:outerShdw blurRad="38100" dist="38100" dir="2700000" algn="tl">
                    <a:srgbClr val="000000">
                      <a:alpha val="43137"/>
                    </a:srgbClr>
                  </a:outerShdw>
                </a:effectLst>
                <a:latin typeface="+mn-lt"/>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childTnLst>
                          </p:cTn>
                        </p:par>
                        <p:par>
                          <p:cTn id="8" fill="hold">
                            <p:stCondLst>
                              <p:cond delay="2000"/>
                            </p:stCondLst>
                            <p:childTnLst>
                              <p:par>
                                <p:cTn id="9" presetID="8" presetClass="exit" presetSubtype="16" fill="hold" grpId="1" nodeType="afterEffect">
                                  <p:stCondLst>
                                    <p:cond delay="0"/>
                                  </p:stCondLst>
                                  <p:childTnLst>
                                    <p:animEffect transition="out" filter="diamond(in)">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8" descr="http://www.cash4usedcars.com/images/girl-and-computer.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6494692" y="4572008"/>
            <a:ext cx="1506332" cy="2285992"/>
          </a:xfrm>
          <a:prstGeom prst="rect">
            <a:avLst/>
          </a:prstGeom>
          <a:noFill/>
        </p:spPr>
      </p:pic>
      <p:pic>
        <p:nvPicPr>
          <p:cNvPr id="45064" name="Picture 8" descr="http://www.cash4usedcars.com/images/girl-and-computer.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500034" y="4572008"/>
            <a:ext cx="1506332" cy="2285992"/>
          </a:xfrm>
          <a:prstGeom prst="rect">
            <a:avLst/>
          </a:prstGeom>
          <a:noFill/>
        </p:spPr>
      </p:pic>
      <p:sp>
        <p:nvSpPr>
          <p:cNvPr id="45058" name="TextBox 4"/>
          <p:cNvSpPr txBox="1">
            <a:spLocks noChangeArrowheads="1"/>
          </p:cNvSpPr>
          <p:nvPr/>
        </p:nvSpPr>
        <p:spPr bwMode="auto">
          <a:xfrm>
            <a:off x="428625" y="500063"/>
            <a:ext cx="7929563" cy="4524375"/>
          </a:xfrm>
          <a:prstGeom prst="rect">
            <a:avLst/>
          </a:prstGeom>
          <a:noFill/>
          <a:ln w="9525">
            <a:noFill/>
            <a:miter lim="800000"/>
            <a:headEnd/>
            <a:tailEnd/>
          </a:ln>
        </p:spPr>
        <p:txBody>
          <a:bodyPr>
            <a:spAutoFit/>
          </a:bodyPr>
          <a:lstStyle/>
          <a:p>
            <a:pPr>
              <a:defRPr/>
            </a:pPr>
            <a:r>
              <a:rPr lang="en-US" sz="3600" b="1" u="sng" dirty="0">
                <a:solidFill>
                  <a:schemeClr val="accent1">
                    <a:lumMod val="75000"/>
                  </a:schemeClr>
                </a:solidFill>
                <a:effectLst>
                  <a:outerShdw blurRad="38100" dist="38100" dir="2700000" algn="tl">
                    <a:srgbClr val="000000">
                      <a:alpha val="43137"/>
                    </a:srgbClr>
                  </a:outerShdw>
                </a:effectLst>
                <a:latin typeface="+mj-lt"/>
                <a:ea typeface="+mn-ea"/>
                <a:cs typeface="+mn-cs"/>
              </a:rPr>
              <a:t>Software</a:t>
            </a:r>
          </a:p>
          <a:p>
            <a:pPr>
              <a:defRPr/>
            </a:pPr>
            <a:endParaRPr lang="en-US" sz="3600" u="sng" dirty="0">
              <a:solidFill>
                <a:schemeClr val="accent1">
                  <a:lumMod val="75000"/>
                </a:schemeClr>
              </a:solidFill>
              <a:effectLst>
                <a:outerShdw blurRad="38100" dist="38100" dir="2700000" algn="tl">
                  <a:srgbClr val="000000">
                    <a:alpha val="43137"/>
                  </a:srgbClr>
                </a:outerShdw>
              </a:effectLst>
              <a:latin typeface="+mj-lt"/>
              <a:ea typeface="+mn-ea"/>
              <a:cs typeface="+mn-cs"/>
            </a:endParaRPr>
          </a:p>
          <a:p>
            <a:pPr>
              <a:buFont typeface="Courier New" pitchFamily="49" charset="0"/>
              <a:buChar char="o"/>
              <a:defRPr/>
            </a:pPr>
            <a:r>
              <a:rPr lang="en-US" sz="1800" dirty="0">
                <a:latin typeface="+mn-lt"/>
                <a:ea typeface="+mn-ea"/>
                <a:cs typeface="+mn-cs"/>
              </a:rPr>
              <a:t>There were many new skills that I learnt which are photographic skills, computer skills, and I learnt how to use PowerPoint and words documents  </a:t>
            </a:r>
          </a:p>
          <a:p>
            <a:pPr>
              <a:buFont typeface="Courier New" pitchFamily="49" charset="0"/>
              <a:buChar char="o"/>
              <a:defRPr/>
            </a:pPr>
            <a:endParaRPr lang="en-US" sz="1800" dirty="0">
              <a:latin typeface="+mn-lt"/>
              <a:ea typeface="+mn-ea"/>
              <a:cs typeface="+mn-cs"/>
            </a:endParaRPr>
          </a:p>
          <a:p>
            <a:pPr>
              <a:buFont typeface="Courier New" pitchFamily="49" charset="0"/>
              <a:buChar char="o"/>
              <a:defRPr/>
            </a:pPr>
            <a:r>
              <a:rPr lang="en-US" sz="1800" dirty="0">
                <a:latin typeface="+mn-lt"/>
                <a:ea typeface="+mn-ea"/>
                <a:cs typeface="+mn-cs"/>
              </a:rPr>
              <a:t>The Software was fairly new to me and it took me a while to understand where I was going and which buttons were where. The software I used was  Adobe photo Shop and Microsoft Office Base. </a:t>
            </a:r>
          </a:p>
          <a:p>
            <a:pPr>
              <a:buFont typeface="Courier New" pitchFamily="49" charset="0"/>
              <a:buChar char="o"/>
              <a:defRPr/>
            </a:pPr>
            <a:endParaRPr lang="en-US" sz="1800" b="1" dirty="0">
              <a:latin typeface="+mn-lt"/>
              <a:ea typeface="+mn-ea"/>
              <a:cs typeface="+mn-cs"/>
            </a:endParaRPr>
          </a:p>
          <a:p>
            <a:pPr>
              <a:buFont typeface="Courier New" pitchFamily="49" charset="0"/>
              <a:buChar char="o"/>
              <a:defRPr/>
            </a:pPr>
            <a:r>
              <a:rPr lang="en-US" sz="1800" dirty="0">
                <a:latin typeface="+mn-lt"/>
                <a:ea typeface="+mn-ea"/>
                <a:cs typeface="+mn-cs"/>
              </a:rPr>
              <a:t>The hardware that you need to use for photography are tripod, extra lenses, effect lenses, portable/ wireless laptop, </a:t>
            </a:r>
            <a:r>
              <a:rPr lang="en-US" sz="1800" dirty="0" err="1">
                <a:latin typeface="+mn-lt"/>
                <a:ea typeface="+mn-ea"/>
                <a:cs typeface="+mn-cs"/>
              </a:rPr>
              <a:t>usb</a:t>
            </a:r>
            <a:r>
              <a:rPr lang="en-US" sz="1800" dirty="0">
                <a:latin typeface="+mn-lt"/>
                <a:ea typeface="+mn-ea"/>
                <a:cs typeface="+mn-cs"/>
              </a:rPr>
              <a:t> drive  </a:t>
            </a:r>
          </a:p>
          <a:p>
            <a:pPr>
              <a:buFont typeface="Courier New" pitchFamily="49" charset="0"/>
              <a:buChar char="o"/>
              <a:defRPr/>
            </a:pPr>
            <a:endParaRPr lang="en-US" sz="1800" b="1" dirty="0">
              <a:effectLst>
                <a:outerShdw blurRad="38100" dist="38100" dir="2700000" algn="tl">
                  <a:srgbClr val="000000">
                    <a:alpha val="43137"/>
                  </a:srgbClr>
                </a:outerShdw>
              </a:effectLst>
              <a:latin typeface="+mn-lt"/>
              <a:ea typeface="+mn-ea"/>
              <a:cs typeface="+mn-cs"/>
            </a:endParaRPr>
          </a:p>
          <a:p>
            <a:pPr>
              <a:buFont typeface="Courier New" pitchFamily="49" charset="0"/>
              <a:buChar char="o"/>
              <a:defRPr/>
            </a:pPr>
            <a:endParaRPr lang="en-US" sz="1800" dirty="0">
              <a:latin typeface="Arial" charset="0"/>
              <a:ea typeface="+mn-ea"/>
              <a:cs typeface="+mn-cs"/>
            </a:endParaRPr>
          </a:p>
        </p:txBody>
      </p:sp>
      <p:sp>
        <p:nvSpPr>
          <p:cNvPr id="6" name="Action Button: Information 5">
            <a:hlinkClick r:id="rId4"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Action Button: Home 6">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Action Button: Forward or Next 7">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Action Button: Back or Previous 8">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10" name="Picture 8" descr="http://www.cash4usedcars.com/images/girl-and-computer.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494164" y="4572008"/>
            <a:ext cx="1506332" cy="2285992"/>
          </a:xfrm>
          <a:prstGeom prst="rect">
            <a:avLst/>
          </a:prstGeom>
          <a:noFill/>
        </p:spPr>
      </p:pic>
      <p:pic>
        <p:nvPicPr>
          <p:cNvPr id="11" name="Picture 8" descr="http://www.cash4usedcars.com/images/girl-and-computer.jpg"/>
          <p:cNvPicPr>
            <a:picLocks noChangeAspect="1" noChangeArrowheads="1"/>
          </p:cNvPicPr>
          <p:nvPr/>
        </p:nvPicPr>
        <p:blipFill>
          <a:blip r:embed="rId3" cstate="print">
            <a:duotone>
              <a:prstClr val="black"/>
              <a:schemeClr val="accent4">
                <a:tint val="45000"/>
                <a:satMod val="400000"/>
              </a:schemeClr>
            </a:duotone>
          </a:blip>
          <a:srcRect/>
          <a:stretch>
            <a:fillRect/>
          </a:stretch>
        </p:blipFill>
        <p:spPr bwMode="auto">
          <a:xfrm>
            <a:off x="4494428" y="4572008"/>
            <a:ext cx="1506332" cy="2285992"/>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http://www.cs.dartmouth.edu/farid/research/digitaltampering/bushmugshot.gif"/>
          <p:cNvPicPr>
            <a:picLocks noChangeAspect="1" noChangeArrowheads="1" noCrop="1"/>
          </p:cNvPicPr>
          <p:nvPr/>
        </p:nvPicPr>
        <p:blipFill>
          <a:blip r:embed="rId3" cstate="print"/>
          <a:srcRect/>
          <a:stretch>
            <a:fillRect/>
          </a:stretch>
        </p:blipFill>
        <p:spPr bwMode="auto">
          <a:xfrm>
            <a:off x="1643042" y="3786190"/>
            <a:ext cx="5062536" cy="2951623"/>
          </a:xfrm>
          <a:prstGeom prst="rect">
            <a:avLst/>
          </a:prstGeom>
          <a:noFill/>
          <a:ln>
            <a:solidFill>
              <a:schemeClr val="accent1">
                <a:lumMod val="50000"/>
              </a:schemeClr>
            </a:solidFill>
          </a:ln>
          <a:effectLst>
            <a:glow rad="228600">
              <a:schemeClr val="accent1">
                <a:satMod val="175000"/>
                <a:alpha val="40000"/>
              </a:schemeClr>
            </a:glow>
          </a:effectLst>
        </p:spPr>
      </p:pic>
      <p:sp>
        <p:nvSpPr>
          <p:cNvPr id="2" name="Title 1"/>
          <p:cNvSpPr>
            <a:spLocks noGrp="1"/>
          </p:cNvSpPr>
          <p:nvPr>
            <p:ph type="title"/>
          </p:nvPr>
        </p:nvSpPr>
        <p:spPr>
          <a:xfrm>
            <a:off x="357188" y="-285750"/>
            <a:ext cx="7467600" cy="1143000"/>
          </a:xfrm>
        </p:spPr>
        <p:txBody>
          <a:bodyPr/>
          <a:lstStyle/>
          <a:p>
            <a:pPr>
              <a:defRPr/>
            </a:pPr>
            <a:r>
              <a:rPr lang="en-AU" b="1" dirty="0" smtClean="0">
                <a:solidFill>
                  <a:schemeClr val="accent2">
                    <a:lumMod val="60000"/>
                    <a:lumOff val="40000"/>
                  </a:schemeClr>
                </a:solidFill>
                <a:effectLst>
                  <a:outerShdw blurRad="38100" dist="38100" dir="2700000" algn="tl">
                    <a:srgbClr val="000000">
                      <a:alpha val="43137"/>
                    </a:srgbClr>
                  </a:outerShdw>
                </a:effectLst>
                <a:ea typeface="+mj-ea"/>
                <a:cs typeface="+mj-cs"/>
              </a:rPr>
              <a:t>Additional Issues</a:t>
            </a:r>
            <a:endParaRPr lang="en-AU" b="1" dirty="0">
              <a:solidFill>
                <a:schemeClr val="accent2">
                  <a:lumMod val="60000"/>
                  <a:lumOff val="40000"/>
                </a:schemeClr>
              </a:solidFill>
              <a:effectLst>
                <a:outerShdw blurRad="38100" dist="38100" dir="2700000" algn="tl">
                  <a:srgbClr val="000000">
                    <a:alpha val="43137"/>
                  </a:srgbClr>
                </a:outerShdw>
              </a:effectLst>
              <a:ea typeface="+mj-ea"/>
              <a:cs typeface="+mj-cs"/>
            </a:endParaRPr>
          </a:p>
        </p:txBody>
      </p:sp>
      <p:sp>
        <p:nvSpPr>
          <p:cNvPr id="319491" name="Content Placeholder 2"/>
          <p:cNvSpPr>
            <a:spLocks noGrp="1"/>
          </p:cNvSpPr>
          <p:nvPr>
            <p:ph sz="quarter" idx="1"/>
          </p:nvPr>
        </p:nvSpPr>
        <p:spPr>
          <a:xfrm>
            <a:off x="0" y="928688"/>
            <a:ext cx="7467600" cy="4873625"/>
          </a:xfrm>
        </p:spPr>
        <p:txBody>
          <a:bodyPr/>
          <a:lstStyle/>
          <a:p>
            <a:r>
              <a:rPr lang="en-AU" sz="1800" smtClean="0"/>
              <a:t>Animal Manipulation- believe it or not but people actually manipulate images of animals. Although animals may not be able to talk, ethically is it right? Personally I think animal manipulation is very humorous, and I don’t believe people should have any problems with them </a:t>
            </a:r>
          </a:p>
          <a:p>
            <a:r>
              <a:rPr lang="en-AU" sz="1800" smtClean="0"/>
              <a:t>Bullying and fights- People will fight over images and graphics which may have been manipulated because those pictures can be racist, mean or send a bad message</a:t>
            </a:r>
          </a:p>
          <a:p>
            <a:r>
              <a:rPr lang="en-AU" sz="1800" smtClean="0"/>
              <a:t>Politics- People going for the other opposition team may Photoshop images to make the other team member seem stupid or idiotic.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ext Box 3"/>
          <p:cNvSpPr txBox="1">
            <a:spLocks noChangeArrowheads="1"/>
          </p:cNvSpPr>
          <p:nvPr/>
        </p:nvSpPr>
        <p:spPr bwMode="auto">
          <a:xfrm>
            <a:off x="6172200" y="123825"/>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40962" name="Picture 4" descr="blonde2_01-down[1]"/>
          <p:cNvPicPr>
            <a:picLocks noChangeAspect="1" noChangeArrowheads="1"/>
          </p:cNvPicPr>
          <p:nvPr/>
        </p:nvPicPr>
        <p:blipFill>
          <a:blip r:embed="rId3"/>
          <a:srcRect/>
          <a:stretch>
            <a:fillRect/>
          </a:stretch>
        </p:blipFill>
        <p:spPr bwMode="auto">
          <a:xfrm>
            <a:off x="395288" y="0"/>
            <a:ext cx="5099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Table of Contents</a:t>
            </a:r>
            <a:br>
              <a:rPr lang="en-AU" dirty="0" smtClean="0">
                <a:ea typeface="+mj-ea"/>
                <a:cs typeface="+mj-cs"/>
              </a:rPr>
            </a:br>
            <a:endParaRPr lang="en-AU" dirty="0">
              <a:ea typeface="+mj-ea"/>
              <a:cs typeface="+mj-cs"/>
            </a:endParaRPr>
          </a:p>
        </p:txBody>
      </p:sp>
      <p:sp>
        <p:nvSpPr>
          <p:cNvPr id="4" name="Date Placeholder 3"/>
          <p:cNvSpPr>
            <a:spLocks noGrp="1"/>
          </p:cNvSpPr>
          <p:nvPr>
            <p:ph type="dt" sz="quarter" idx="10"/>
          </p:nvPr>
        </p:nvSpPr>
        <p:spPr/>
        <p:txBody>
          <a:bodyPr/>
          <a:lstStyle/>
          <a:p>
            <a:pPr>
              <a:defRPr/>
            </a:pPr>
            <a:r>
              <a:rPr lang="en-US"/>
              <a:t>2/6/2008</a:t>
            </a:r>
            <a:endParaRPr lang="en-AU"/>
          </a:p>
        </p:txBody>
      </p:sp>
      <p:sp>
        <p:nvSpPr>
          <p:cNvPr id="6" name="Footer Placeholder 5"/>
          <p:cNvSpPr>
            <a:spLocks noGrp="1"/>
          </p:cNvSpPr>
          <p:nvPr>
            <p:ph type="ftr" sz="quarter" idx="11"/>
          </p:nvPr>
        </p:nvSpPr>
        <p:spPr/>
        <p:txBody>
          <a:bodyPr/>
          <a:lstStyle/>
          <a:p>
            <a:pPr>
              <a:defRPr/>
            </a:pPr>
            <a:r>
              <a:rPr lang="en-AU"/>
              <a:t>Joel Grinham</a:t>
            </a:r>
          </a:p>
        </p:txBody>
      </p:sp>
      <p:sp>
        <p:nvSpPr>
          <p:cNvPr id="321540" name="TextBox 7"/>
          <p:cNvSpPr txBox="1">
            <a:spLocks noChangeArrowheads="1"/>
          </p:cNvSpPr>
          <p:nvPr/>
        </p:nvSpPr>
        <p:spPr bwMode="auto">
          <a:xfrm>
            <a:off x="1357313" y="4786313"/>
            <a:ext cx="2062162" cy="366712"/>
          </a:xfrm>
          <a:prstGeom prst="rect">
            <a:avLst/>
          </a:prstGeom>
          <a:noFill/>
          <a:ln w="9525">
            <a:noFill/>
            <a:miter lim="800000"/>
            <a:headEnd/>
            <a:tailEnd/>
          </a:ln>
        </p:spPr>
        <p:txBody>
          <a:bodyPr>
            <a:prstTxWarp prst="textNoShape">
              <a:avLst/>
            </a:prstTxWarp>
            <a:spAutoFit/>
          </a:bodyPr>
          <a:lstStyle/>
          <a:p>
            <a:r>
              <a:rPr lang="en-AU" sz="1800"/>
              <a:t>Go to Help page</a:t>
            </a:r>
          </a:p>
        </p:txBody>
      </p:sp>
      <p:pic>
        <p:nvPicPr>
          <p:cNvPr id="321541" name="Picture 7" descr="C:\Documents and Settings\grinj08\Local Settings\Temporary Internet Files\Content.IE5\07K3QDMZ\j0433797[1].png">
            <a:hlinkClick r:id="rId3" action="ppaction://hlinksldjump"/>
          </p:cNvPr>
          <p:cNvPicPr>
            <a:picLocks noChangeAspect="1" noChangeArrowheads="1"/>
          </p:cNvPicPr>
          <p:nvPr/>
        </p:nvPicPr>
        <p:blipFill>
          <a:blip r:embed="rId4"/>
          <a:srcRect/>
          <a:stretch>
            <a:fillRect/>
          </a:stretch>
        </p:blipFill>
        <p:spPr bwMode="auto">
          <a:xfrm>
            <a:off x="500063" y="4572000"/>
            <a:ext cx="857250" cy="857250"/>
          </a:xfrm>
          <a:prstGeom prst="rect">
            <a:avLst/>
          </a:prstGeom>
          <a:noFill/>
          <a:ln w="9525">
            <a:noFill/>
            <a:miter lim="800000"/>
            <a:headEnd/>
            <a:tailEnd/>
          </a:ln>
        </p:spPr>
      </p:pic>
      <p:pic>
        <p:nvPicPr>
          <p:cNvPr id="321542" name="Picture 9" descr="http://graphics7.nytimes.com/images/2004/03/11/technology/11IMAG.bush.jpg"/>
          <p:cNvPicPr>
            <a:picLocks noChangeAspect="1" noChangeArrowheads="1"/>
          </p:cNvPicPr>
          <p:nvPr/>
        </p:nvPicPr>
        <p:blipFill>
          <a:blip r:embed="rId5"/>
          <a:srcRect/>
          <a:stretch>
            <a:fillRect/>
          </a:stretch>
        </p:blipFill>
        <p:spPr bwMode="auto">
          <a:xfrm>
            <a:off x="5572125" y="1143000"/>
            <a:ext cx="2928938" cy="4933950"/>
          </a:xfrm>
          <a:prstGeom prst="rect">
            <a:avLst/>
          </a:prstGeom>
          <a:noFill/>
          <a:ln w="9525">
            <a:noFill/>
            <a:miter lim="800000"/>
            <a:headEnd/>
            <a:tailEnd/>
          </a:ln>
        </p:spPr>
      </p:pic>
      <p:pic>
        <p:nvPicPr>
          <p:cNvPr id="321543"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6"/>
          <a:srcRect/>
          <a:stretch>
            <a:fillRect/>
          </a:stretch>
        </p:blipFill>
        <p:spPr bwMode="auto">
          <a:xfrm>
            <a:off x="8358188" y="6143625"/>
            <a:ext cx="500062" cy="500063"/>
          </a:xfrm>
          <a:prstGeom prst="rect">
            <a:avLst/>
          </a:prstGeom>
          <a:noFill/>
          <a:ln w="9525">
            <a:noFill/>
            <a:miter lim="800000"/>
            <a:headEnd/>
            <a:tailEnd/>
          </a:ln>
        </p:spPr>
      </p:pic>
      <p:pic>
        <p:nvPicPr>
          <p:cNvPr id="321544" name="Picture 6" descr="C:\Documents and Settings\grinj08\Local Settings\Temporary Internet Files\Content.IE5\ZNB45ELA\j0432680[1].png">
            <a:hlinkClick r:id="rId7" action="ppaction://hlinksldjump"/>
          </p:cNvPr>
          <p:cNvPicPr>
            <a:picLocks noChangeAspect="1" noChangeArrowheads="1"/>
          </p:cNvPicPr>
          <p:nvPr/>
        </p:nvPicPr>
        <p:blipFill>
          <a:blip r:embed="rId8"/>
          <a:srcRect/>
          <a:stretch>
            <a:fillRect/>
          </a:stretch>
        </p:blipFill>
        <p:spPr bwMode="auto">
          <a:xfrm>
            <a:off x="7786688" y="6143625"/>
            <a:ext cx="500062" cy="500063"/>
          </a:xfrm>
          <a:prstGeom prst="rect">
            <a:avLst/>
          </a:prstGeom>
          <a:noFill/>
          <a:ln w="9525">
            <a:noFill/>
            <a:miter lim="800000"/>
            <a:headEnd/>
            <a:tailEnd/>
          </a:ln>
        </p:spPr>
      </p:pic>
      <p:pic>
        <p:nvPicPr>
          <p:cNvPr id="321545" name="Picture 7" descr="C:\Documents and Settings\grinj08\Local Settings\Temporary Internet Files\Content.IE5\07K3QDMZ\j0433797[1].png">
            <a:hlinkClick r:id="rId3" action="ppaction://hlinksldjump"/>
          </p:cNvPr>
          <p:cNvPicPr>
            <a:picLocks noChangeAspect="1" noChangeArrowheads="1"/>
          </p:cNvPicPr>
          <p:nvPr/>
        </p:nvPicPr>
        <p:blipFill>
          <a:blip r:embed="rId9"/>
          <a:srcRect/>
          <a:stretch>
            <a:fillRect/>
          </a:stretch>
        </p:blipFill>
        <p:spPr bwMode="auto">
          <a:xfrm>
            <a:off x="7286625" y="6143625"/>
            <a:ext cx="500063" cy="500063"/>
          </a:xfrm>
          <a:prstGeom prst="rect">
            <a:avLst/>
          </a:prstGeom>
          <a:noFill/>
          <a:ln w="9525">
            <a:noFill/>
            <a:miter lim="800000"/>
            <a:headEnd/>
            <a:tailEnd/>
          </a:ln>
        </p:spPr>
      </p:pic>
      <p:pic>
        <p:nvPicPr>
          <p:cNvPr id="321546"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10"/>
          <a:srcRect/>
          <a:stretch>
            <a:fillRect/>
          </a:stretch>
        </p:blipFill>
        <p:spPr bwMode="auto">
          <a:xfrm>
            <a:off x="6786563" y="6143625"/>
            <a:ext cx="500062" cy="500063"/>
          </a:xfrm>
          <a:prstGeom prst="rect">
            <a:avLst/>
          </a:prstGeom>
          <a:noFill/>
          <a:ln w="9525">
            <a:noFill/>
            <a:miter lim="800000"/>
            <a:headEnd/>
            <a:tailEnd/>
          </a:ln>
        </p:spPr>
      </p:pic>
      <p:sp>
        <p:nvSpPr>
          <p:cNvPr id="3" name="Text Placeholder 3"/>
          <p:cNvSpPr>
            <a:spLocks/>
          </p:cNvSpPr>
          <p:nvPr/>
        </p:nvSpPr>
        <p:spPr bwMode="auto">
          <a:xfrm>
            <a:off x="539750" y="1052513"/>
            <a:ext cx="4041775" cy="2733675"/>
          </a:xfrm>
          <a:prstGeom prst="rect">
            <a:avLst/>
          </a:prstGeom>
          <a:noFill/>
          <a:ln w="9525">
            <a:noFill/>
            <a:miter lim="800000"/>
            <a:headEnd/>
            <a:tailEnd/>
          </a:ln>
        </p:spPr>
        <p:txBody>
          <a:bodyPr anchor="ctr">
            <a:prstTxWarp prst="textNoShape">
              <a:avLst/>
            </a:prstTxWarp>
          </a:bodyPr>
          <a:lstStyle/>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1" action="ppaction://hlinksldjump"/>
              </a:rPr>
              <a:t>Cartoons</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2" action="ppaction://hlinksldjump"/>
              </a:rPr>
              <a:t>Celebrities</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3" action="ppaction://hlinksldjump"/>
              </a:rPr>
              <a:t>Government Support</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3" action="ppaction://hlinksldjump"/>
              </a:rPr>
              <a:t>Humiliation</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4" action="ppaction://hlinksldjump"/>
              </a:rPr>
              <a:t>Software Used</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5" action="ppaction://hlinksldjump"/>
              </a:rPr>
              <a:t>Hardware Needed</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r>
              <a:rPr lang="en-US">
                <a:latin typeface="Book Antiqua" pitchFamily="-72" charset="0"/>
                <a:hlinkClick r:id="rId16" action="ppaction://hlinksldjump"/>
              </a:rPr>
              <a:t>Help Page</a:t>
            </a:r>
            <a:endParaRPr lang="en-US">
              <a:latin typeface="Book Antiqua" pitchFamily="-72" charset="0"/>
            </a:endParaRPr>
          </a:p>
          <a:p>
            <a:pPr marL="457200" indent="-457200">
              <a:spcBef>
                <a:spcPct val="20000"/>
              </a:spcBef>
              <a:buClr>
                <a:srgbClr val="F9F9F9"/>
              </a:buClr>
              <a:buSzPct val="65000"/>
              <a:buFont typeface="Wingdings 2" pitchFamily="-72" charset="2"/>
              <a:buAutoNum type="arabicPeriod"/>
            </a:pPr>
            <a:endParaRPr lang="en-AU">
              <a:latin typeface="Book Antiqua" pitchFamily="-7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1"/>
                                          </p:val>
                                        </p:tav>
                                        <p:tav tm="100000">
                                          <p:val>
                                            <p:strVal val="#ppt_x"/>
                                          </p:val>
                                        </p:tav>
                                      </p:tavLst>
                                    </p:anim>
                                    <p:anim calcmode="lin" valueType="num">
                                      <p:cBhvr>
                                        <p:cTn id="9"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lIns="91440" rIns="91440" bIns="45720"/>
          <a:lstStyle/>
          <a:p>
            <a:pPr eaLnBrk="1" hangingPunct="1">
              <a:defRPr/>
            </a:pPr>
            <a:r>
              <a:rPr lang="en-US" smtClean="0">
                <a:solidFill>
                  <a:schemeClr val="tx1"/>
                </a:solidFill>
                <a:effectLst>
                  <a:outerShdw blurRad="38100" dist="38100" dir="2700000" algn="tl">
                    <a:srgbClr val="69676D"/>
                  </a:outerShdw>
                </a:effectLst>
                <a:ea typeface="+mj-ea"/>
                <a:cs typeface="+mj-cs"/>
              </a:rPr>
              <a:t>Cartoons</a:t>
            </a:r>
            <a:endParaRPr lang="en-AU" smtClean="0">
              <a:solidFill>
                <a:schemeClr val="tx1"/>
              </a:solidFill>
              <a:effectLst>
                <a:outerShdw blurRad="38100" dist="38100" dir="2700000" algn="tl">
                  <a:srgbClr val="69676D"/>
                </a:outerShdw>
              </a:effectLst>
              <a:ea typeface="+mj-ea"/>
              <a:cs typeface="+mj-cs"/>
            </a:endParaRPr>
          </a:p>
        </p:txBody>
      </p:sp>
      <p:sp>
        <p:nvSpPr>
          <p:cNvPr id="323586" name="Text Placeholder 3"/>
          <p:cNvSpPr>
            <a:spLocks noGrp="1"/>
          </p:cNvSpPr>
          <p:nvPr>
            <p:ph type="body" sz="half" idx="3"/>
          </p:nvPr>
        </p:nvSpPr>
        <p:spPr>
          <a:xfrm>
            <a:off x="4643438" y="2428875"/>
            <a:ext cx="4041775" cy="2947988"/>
          </a:xfrm>
        </p:spPr>
        <p:txBody>
          <a:bodyPr/>
          <a:lstStyle/>
          <a:p>
            <a:pPr eaLnBrk="1" hangingPunct="1"/>
            <a:r>
              <a:rPr lang="en-US" smtClean="0"/>
              <a:t>Cartoons are manipulated to create a false sense of enjoyment to a movie or cartoon. The characters in the movie cars was created by the use of  Photoshop as designs.</a:t>
            </a:r>
            <a:endParaRPr lang="en-AU" smtClean="0"/>
          </a:p>
        </p:txBody>
      </p:sp>
      <p:sp>
        <p:nvSpPr>
          <p:cNvPr id="7" name="Date Placeholder 6"/>
          <p:cNvSpPr>
            <a:spLocks noGrp="1"/>
          </p:cNvSpPr>
          <p:nvPr>
            <p:ph type="dt" sz="quarter" idx="10"/>
          </p:nvPr>
        </p:nvSpPr>
        <p:spPr/>
        <p:txBody>
          <a:bodyPr/>
          <a:lstStyle/>
          <a:p>
            <a:pPr>
              <a:defRPr/>
            </a:pPr>
            <a:r>
              <a:rPr lang="en-US"/>
              <a:t>2/6/2008</a:t>
            </a:r>
            <a:endParaRPr lang="en-AU"/>
          </a:p>
        </p:txBody>
      </p:sp>
      <p:sp>
        <p:nvSpPr>
          <p:cNvPr id="9" name="Footer Placeholder 8"/>
          <p:cNvSpPr>
            <a:spLocks noGrp="1"/>
          </p:cNvSpPr>
          <p:nvPr>
            <p:ph type="ftr" sz="quarter" idx="11"/>
          </p:nvPr>
        </p:nvSpPr>
        <p:spPr/>
        <p:txBody>
          <a:bodyPr/>
          <a:lstStyle/>
          <a:p>
            <a:pPr>
              <a:defRPr/>
            </a:pPr>
            <a:r>
              <a:rPr lang="en-AU"/>
              <a:t>Joel Grinham</a:t>
            </a:r>
          </a:p>
        </p:txBody>
      </p:sp>
      <p:pic>
        <p:nvPicPr>
          <p:cNvPr id="323589"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3"/>
          <a:srcRect/>
          <a:stretch>
            <a:fillRect/>
          </a:stretch>
        </p:blipFill>
        <p:spPr bwMode="auto">
          <a:xfrm>
            <a:off x="6786563" y="6143625"/>
            <a:ext cx="500062" cy="500063"/>
          </a:xfrm>
          <a:prstGeom prst="rect">
            <a:avLst/>
          </a:prstGeom>
          <a:noFill/>
          <a:ln w="9525">
            <a:noFill/>
            <a:miter lim="800000"/>
            <a:headEnd/>
            <a:tailEnd/>
          </a:ln>
        </p:spPr>
      </p:pic>
      <p:pic>
        <p:nvPicPr>
          <p:cNvPr id="323590" name="Picture 6" descr="C:\Documents and Settings\grinj08\Local Settings\Temporary Internet Files\Content.IE5\ZNB45ELA\j0432680[1].png">
            <a:hlinkClick r:id="rId4" action="ppaction://hlinksldjump"/>
          </p:cNvPr>
          <p:cNvPicPr>
            <a:picLocks noChangeAspect="1" noChangeArrowheads="1"/>
          </p:cNvPicPr>
          <p:nvPr/>
        </p:nvPicPr>
        <p:blipFill>
          <a:blip r:embed="rId5"/>
          <a:srcRect/>
          <a:stretch>
            <a:fillRect/>
          </a:stretch>
        </p:blipFill>
        <p:spPr bwMode="auto">
          <a:xfrm>
            <a:off x="7786688" y="6143625"/>
            <a:ext cx="500062" cy="500063"/>
          </a:xfrm>
          <a:prstGeom prst="rect">
            <a:avLst/>
          </a:prstGeom>
          <a:noFill/>
          <a:ln w="9525">
            <a:noFill/>
            <a:miter lim="800000"/>
            <a:headEnd/>
            <a:tailEnd/>
          </a:ln>
        </p:spPr>
      </p:pic>
      <p:pic>
        <p:nvPicPr>
          <p:cNvPr id="323591"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6"/>
          <a:srcRect/>
          <a:stretch>
            <a:fillRect/>
          </a:stretch>
        </p:blipFill>
        <p:spPr bwMode="auto">
          <a:xfrm>
            <a:off x="8358188" y="6143625"/>
            <a:ext cx="500062" cy="500063"/>
          </a:xfrm>
          <a:prstGeom prst="rect">
            <a:avLst/>
          </a:prstGeom>
          <a:noFill/>
          <a:ln w="9525">
            <a:noFill/>
            <a:miter lim="800000"/>
            <a:headEnd/>
            <a:tailEnd/>
          </a:ln>
        </p:spPr>
      </p:pic>
      <p:pic>
        <p:nvPicPr>
          <p:cNvPr id="323592" name="Picture 7" descr="C:\Documents and Settings\grinj08\Local Settings\Temporary Internet Files\Content.IE5\07K3QDMZ\j0433797[1].png">
            <a:hlinkClick r:id="rId7" action="ppaction://hlinksldjump"/>
          </p:cNvPr>
          <p:cNvPicPr>
            <a:picLocks noChangeAspect="1" noChangeArrowheads="1"/>
          </p:cNvPicPr>
          <p:nvPr/>
        </p:nvPicPr>
        <p:blipFill>
          <a:blip r:embed="rId8"/>
          <a:srcRect/>
          <a:stretch>
            <a:fillRect/>
          </a:stretch>
        </p:blipFill>
        <p:spPr bwMode="auto">
          <a:xfrm>
            <a:off x="7286625" y="6143625"/>
            <a:ext cx="500063" cy="500063"/>
          </a:xfrm>
          <a:prstGeom prst="rect">
            <a:avLst/>
          </a:prstGeom>
          <a:noFill/>
          <a:ln w="9525">
            <a:noFill/>
            <a:miter lim="800000"/>
            <a:headEnd/>
            <a:tailEnd/>
          </a:ln>
        </p:spPr>
      </p:pic>
      <p:pic>
        <p:nvPicPr>
          <p:cNvPr id="323593" name="Picture 14" descr="http://www.3autos.com/upload/3autos.com/200701/how_to_photoshop_your_car_into_lightning_mcqueen1.jpg"/>
          <p:cNvPicPr>
            <a:picLocks noChangeAspect="1" noChangeArrowheads="1"/>
          </p:cNvPicPr>
          <p:nvPr/>
        </p:nvPicPr>
        <p:blipFill>
          <a:blip r:embed="rId9"/>
          <a:srcRect/>
          <a:stretch>
            <a:fillRect/>
          </a:stretch>
        </p:blipFill>
        <p:spPr bwMode="auto">
          <a:xfrm>
            <a:off x="214313" y="1214438"/>
            <a:ext cx="4392612" cy="2489200"/>
          </a:xfrm>
          <a:prstGeom prst="rect">
            <a:avLst/>
          </a:prstGeom>
          <a:noFill/>
          <a:ln w="9525">
            <a:noFill/>
            <a:miter lim="800000"/>
            <a:headEnd/>
            <a:tailEnd/>
          </a:ln>
        </p:spPr>
      </p:pic>
      <p:pic>
        <p:nvPicPr>
          <p:cNvPr id="323594" name="Picture 15" descr="http://www.duck-design.com/images/zoom/CRTANJE%20AUTA/viper-red.jpg"/>
          <p:cNvPicPr>
            <a:picLocks noChangeAspect="1" noChangeArrowheads="1"/>
          </p:cNvPicPr>
          <p:nvPr/>
        </p:nvPicPr>
        <p:blipFill>
          <a:blip r:embed="rId10"/>
          <a:srcRect/>
          <a:stretch>
            <a:fillRect/>
          </a:stretch>
        </p:blipFill>
        <p:spPr bwMode="auto">
          <a:xfrm>
            <a:off x="357188" y="3714750"/>
            <a:ext cx="4071937" cy="2711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lIns="91440" rIns="91440" bIns="45720"/>
          <a:lstStyle/>
          <a:p>
            <a:pPr eaLnBrk="1" hangingPunct="1">
              <a:defRPr/>
            </a:pPr>
            <a:r>
              <a:rPr lang="en-US" smtClean="0">
                <a:solidFill>
                  <a:schemeClr val="tx1"/>
                </a:solidFill>
                <a:effectLst>
                  <a:outerShdw blurRad="38100" dist="38100" dir="2700000" algn="tl">
                    <a:srgbClr val="69676D"/>
                  </a:outerShdw>
                </a:effectLst>
                <a:ea typeface="+mj-ea"/>
                <a:cs typeface="+mj-cs"/>
              </a:rPr>
              <a:t>Celebrities</a:t>
            </a:r>
            <a:endParaRPr lang="en-AU" smtClean="0">
              <a:solidFill>
                <a:schemeClr val="tx1"/>
              </a:solidFill>
              <a:effectLst>
                <a:outerShdw blurRad="38100" dist="38100" dir="2700000" algn="tl">
                  <a:srgbClr val="69676D"/>
                </a:outerShdw>
              </a:effectLst>
              <a:ea typeface="+mj-ea"/>
              <a:cs typeface="+mj-cs"/>
            </a:endParaRPr>
          </a:p>
        </p:txBody>
      </p:sp>
      <p:sp>
        <p:nvSpPr>
          <p:cNvPr id="325634" name="Text Placeholder 3"/>
          <p:cNvSpPr>
            <a:spLocks noGrp="1"/>
          </p:cNvSpPr>
          <p:nvPr>
            <p:ph type="body" sz="half" idx="3"/>
          </p:nvPr>
        </p:nvSpPr>
        <p:spPr>
          <a:xfrm>
            <a:off x="611188" y="1557338"/>
            <a:ext cx="4041775" cy="4751387"/>
          </a:xfrm>
        </p:spPr>
        <p:txBody>
          <a:bodyPr/>
          <a:lstStyle/>
          <a:p>
            <a:pPr eaLnBrk="1" hangingPunct="1"/>
            <a:r>
              <a:rPr lang="en-US" smtClean="0"/>
              <a:t>Celebrities are widely abused to there perfect body and face. The image on right shows the comparasin between 2 photo’s. one was done in Photoshop </a:t>
            </a:r>
            <a:endParaRPr lang="en-AU" smtClean="0"/>
          </a:p>
        </p:txBody>
      </p:sp>
      <p:sp>
        <p:nvSpPr>
          <p:cNvPr id="7" name="Date Placeholder 6"/>
          <p:cNvSpPr>
            <a:spLocks noGrp="1"/>
          </p:cNvSpPr>
          <p:nvPr>
            <p:ph type="dt" sz="quarter" idx="10"/>
          </p:nvPr>
        </p:nvSpPr>
        <p:spPr/>
        <p:txBody>
          <a:bodyPr/>
          <a:lstStyle/>
          <a:p>
            <a:pPr>
              <a:defRPr/>
            </a:pPr>
            <a:r>
              <a:rPr lang="en-US"/>
              <a:t>2/6/2008</a:t>
            </a:r>
            <a:endParaRPr lang="en-AU"/>
          </a:p>
        </p:txBody>
      </p:sp>
      <p:sp>
        <p:nvSpPr>
          <p:cNvPr id="9" name="Footer Placeholder 8"/>
          <p:cNvSpPr>
            <a:spLocks noGrp="1"/>
          </p:cNvSpPr>
          <p:nvPr>
            <p:ph type="ftr" sz="quarter" idx="11"/>
          </p:nvPr>
        </p:nvSpPr>
        <p:spPr/>
        <p:txBody>
          <a:bodyPr/>
          <a:lstStyle/>
          <a:p>
            <a:pPr>
              <a:defRPr/>
            </a:pPr>
            <a:r>
              <a:rPr lang="en-AU"/>
              <a:t>Joel Grinham</a:t>
            </a:r>
          </a:p>
        </p:txBody>
      </p:sp>
      <p:pic>
        <p:nvPicPr>
          <p:cNvPr id="325637"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3"/>
          <a:srcRect/>
          <a:stretch>
            <a:fillRect/>
          </a:stretch>
        </p:blipFill>
        <p:spPr bwMode="auto">
          <a:xfrm>
            <a:off x="6786563" y="6143625"/>
            <a:ext cx="500062" cy="500063"/>
          </a:xfrm>
          <a:prstGeom prst="rect">
            <a:avLst/>
          </a:prstGeom>
          <a:noFill/>
          <a:ln w="9525">
            <a:noFill/>
            <a:miter lim="800000"/>
            <a:headEnd/>
            <a:tailEnd/>
          </a:ln>
        </p:spPr>
      </p:pic>
      <p:pic>
        <p:nvPicPr>
          <p:cNvPr id="325638"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4"/>
          <a:srcRect/>
          <a:stretch>
            <a:fillRect/>
          </a:stretch>
        </p:blipFill>
        <p:spPr bwMode="auto">
          <a:xfrm>
            <a:off x="8358188" y="6143625"/>
            <a:ext cx="500062" cy="500063"/>
          </a:xfrm>
          <a:prstGeom prst="rect">
            <a:avLst/>
          </a:prstGeom>
          <a:noFill/>
          <a:ln w="9525">
            <a:noFill/>
            <a:miter lim="800000"/>
            <a:headEnd/>
            <a:tailEnd/>
          </a:ln>
        </p:spPr>
      </p:pic>
      <p:pic>
        <p:nvPicPr>
          <p:cNvPr id="325639" name="Picture 7" descr="C:\Documents and Settings\grinj08\Local Settings\Temporary Internet Files\Content.IE5\07K3QDMZ\j0433797[1].png">
            <a:hlinkClick r:id="rId5" action="ppaction://hlinksldjump"/>
          </p:cNvPr>
          <p:cNvPicPr>
            <a:picLocks noChangeAspect="1" noChangeArrowheads="1"/>
          </p:cNvPicPr>
          <p:nvPr/>
        </p:nvPicPr>
        <p:blipFill>
          <a:blip r:embed="rId6"/>
          <a:srcRect/>
          <a:stretch>
            <a:fillRect/>
          </a:stretch>
        </p:blipFill>
        <p:spPr bwMode="auto">
          <a:xfrm>
            <a:off x="7286625" y="6143625"/>
            <a:ext cx="500063" cy="500063"/>
          </a:xfrm>
          <a:prstGeom prst="rect">
            <a:avLst/>
          </a:prstGeom>
          <a:noFill/>
          <a:ln w="9525">
            <a:noFill/>
            <a:miter lim="800000"/>
            <a:headEnd/>
            <a:tailEnd/>
          </a:ln>
        </p:spPr>
      </p:pic>
      <p:pic>
        <p:nvPicPr>
          <p:cNvPr id="325640" name="Picture 6" descr="C:\Documents and Settings\grinj08\Local Settings\Temporary Internet Files\Content.IE5\ZNB45ELA\j0432680[1].png">
            <a:hlinkClick r:id="rId7" action="ppaction://hlinksldjump"/>
          </p:cNvPr>
          <p:cNvPicPr>
            <a:picLocks noChangeAspect="1" noChangeArrowheads="1"/>
          </p:cNvPicPr>
          <p:nvPr/>
        </p:nvPicPr>
        <p:blipFill>
          <a:blip r:embed="rId8"/>
          <a:srcRect/>
          <a:stretch>
            <a:fillRect/>
          </a:stretch>
        </p:blipFill>
        <p:spPr bwMode="auto">
          <a:xfrm>
            <a:off x="7786688" y="6143625"/>
            <a:ext cx="500062" cy="500063"/>
          </a:xfrm>
          <a:prstGeom prst="rect">
            <a:avLst/>
          </a:prstGeom>
          <a:noFill/>
          <a:ln w="9525">
            <a:noFill/>
            <a:miter lim="800000"/>
            <a:headEnd/>
            <a:tailEnd/>
          </a:ln>
        </p:spPr>
      </p:pic>
      <p:pic>
        <p:nvPicPr>
          <p:cNvPr id="325641" name="Picture 14" descr="http://www.hemmy.net/images/celebrities/celebrityphotoshop06.gif"/>
          <p:cNvPicPr>
            <a:picLocks noChangeAspect="1" noChangeArrowheads="1" noCrop="1"/>
          </p:cNvPicPr>
          <p:nvPr/>
        </p:nvPicPr>
        <p:blipFill>
          <a:blip r:embed="rId9"/>
          <a:srcRect/>
          <a:stretch>
            <a:fillRect/>
          </a:stretch>
        </p:blipFill>
        <p:spPr bwMode="auto">
          <a:xfrm>
            <a:off x="4643438" y="1125538"/>
            <a:ext cx="4289425" cy="4967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16238" y="273050"/>
            <a:ext cx="5770562" cy="1143000"/>
          </a:xfrm>
        </p:spPr>
        <p:txBody>
          <a:bodyPr lIns="91440" rIns="91440" bIns="45720">
            <a:normAutofit/>
          </a:bodyPr>
          <a:lstStyle/>
          <a:p>
            <a:pPr eaLnBrk="1" hangingPunct="1">
              <a:defRPr/>
            </a:pPr>
            <a:r>
              <a:rPr lang="en-US" sz="3700" smtClean="0">
                <a:solidFill>
                  <a:schemeClr val="tx1"/>
                </a:solidFill>
                <a:effectLst>
                  <a:outerShdw blurRad="38100" dist="38100" dir="2700000" algn="tl">
                    <a:srgbClr val="69676D"/>
                  </a:outerShdw>
                </a:effectLst>
                <a:ea typeface="+mj-ea"/>
                <a:cs typeface="+mj-cs"/>
              </a:rPr>
              <a:t>To support government</a:t>
            </a:r>
            <a:endParaRPr lang="en-AU" sz="3700" smtClean="0">
              <a:solidFill>
                <a:schemeClr val="tx1"/>
              </a:solidFill>
              <a:effectLst>
                <a:outerShdw blurRad="38100" dist="38100" dir="2700000" algn="tl">
                  <a:srgbClr val="69676D"/>
                </a:outerShdw>
              </a:effectLst>
              <a:ea typeface="+mj-ea"/>
              <a:cs typeface="+mj-cs"/>
            </a:endParaRPr>
          </a:p>
        </p:txBody>
      </p:sp>
      <p:sp>
        <p:nvSpPr>
          <p:cNvPr id="327682" name="Text Placeholder 3"/>
          <p:cNvSpPr>
            <a:spLocks noGrp="1"/>
          </p:cNvSpPr>
          <p:nvPr>
            <p:ph type="body" sz="half" idx="3"/>
          </p:nvPr>
        </p:nvSpPr>
        <p:spPr>
          <a:xfrm>
            <a:off x="3419475" y="1535113"/>
            <a:ext cx="5267325" cy="4630737"/>
          </a:xfrm>
        </p:spPr>
        <p:txBody>
          <a:bodyPr/>
          <a:lstStyle/>
          <a:p>
            <a:r>
              <a:rPr lang="en-AU" sz="2000" smtClean="0"/>
              <a:t> The composite, which carried a false </a:t>
            </a:r>
          </a:p>
          <a:p>
            <a:r>
              <a:rPr lang="en-AU" sz="2000" smtClean="0"/>
              <a:t>Associated Press credit, purported to show John Kerry and Jane Fonda, </a:t>
            </a:r>
          </a:p>
          <a:p>
            <a:r>
              <a:rPr lang="en-AU" sz="2000" smtClean="0"/>
              <a:t>known for her stance against the Vietnam War, sharing a speaker's </a:t>
            </a:r>
          </a:p>
          <a:p>
            <a:r>
              <a:rPr lang="en-AU" sz="2000" smtClean="0"/>
              <a:t>platform at a 1971 antiwar rally.  </a:t>
            </a:r>
          </a:p>
          <a:p>
            <a:r>
              <a:rPr lang="en-AU" sz="2000" smtClean="0"/>
              <a:t>Conservative groups circulated the manipulated photo for several days, </a:t>
            </a:r>
          </a:p>
          <a:p>
            <a:r>
              <a:rPr lang="en-AU" sz="2000" smtClean="0"/>
              <a:t>and it appeared in several publications before it was revealed to be a </a:t>
            </a:r>
          </a:p>
          <a:p>
            <a:r>
              <a:rPr lang="en-AU" sz="2000" smtClean="0"/>
              <a:t>fake, apparently stitched together by someone opposed to Mr. Kerry's </a:t>
            </a:r>
          </a:p>
          <a:p>
            <a:r>
              <a:rPr lang="en-AU" sz="2000" smtClean="0"/>
              <a:t>presidential run. </a:t>
            </a:r>
          </a:p>
          <a:p>
            <a:pPr eaLnBrk="1" hangingPunct="1"/>
            <a:endParaRPr lang="en-AU" sz="2000" smtClean="0"/>
          </a:p>
        </p:txBody>
      </p:sp>
      <p:sp>
        <p:nvSpPr>
          <p:cNvPr id="7" name="Date Placeholder 6"/>
          <p:cNvSpPr>
            <a:spLocks noGrp="1"/>
          </p:cNvSpPr>
          <p:nvPr>
            <p:ph type="dt" sz="quarter" idx="10"/>
          </p:nvPr>
        </p:nvSpPr>
        <p:spPr/>
        <p:txBody>
          <a:bodyPr/>
          <a:lstStyle/>
          <a:p>
            <a:pPr>
              <a:defRPr/>
            </a:pPr>
            <a:r>
              <a:rPr lang="en-US"/>
              <a:t>2/6/2008</a:t>
            </a:r>
            <a:endParaRPr lang="en-AU"/>
          </a:p>
        </p:txBody>
      </p:sp>
      <p:sp>
        <p:nvSpPr>
          <p:cNvPr id="9" name="Footer Placeholder 8"/>
          <p:cNvSpPr>
            <a:spLocks noGrp="1"/>
          </p:cNvSpPr>
          <p:nvPr>
            <p:ph type="ftr" sz="quarter" idx="11"/>
          </p:nvPr>
        </p:nvSpPr>
        <p:spPr/>
        <p:txBody>
          <a:bodyPr/>
          <a:lstStyle/>
          <a:p>
            <a:pPr>
              <a:defRPr/>
            </a:pPr>
            <a:r>
              <a:rPr lang="en-AU"/>
              <a:t>Joel Grinham</a:t>
            </a:r>
          </a:p>
        </p:txBody>
      </p:sp>
      <p:pic>
        <p:nvPicPr>
          <p:cNvPr id="327685"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3"/>
          <a:srcRect/>
          <a:stretch>
            <a:fillRect/>
          </a:stretch>
        </p:blipFill>
        <p:spPr bwMode="auto">
          <a:xfrm>
            <a:off x="6786563" y="6143625"/>
            <a:ext cx="500062" cy="500063"/>
          </a:xfrm>
          <a:prstGeom prst="rect">
            <a:avLst/>
          </a:prstGeom>
          <a:noFill/>
          <a:ln w="9525">
            <a:noFill/>
            <a:miter lim="800000"/>
            <a:headEnd/>
            <a:tailEnd/>
          </a:ln>
        </p:spPr>
      </p:pic>
      <p:pic>
        <p:nvPicPr>
          <p:cNvPr id="327686"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4"/>
          <a:srcRect/>
          <a:stretch>
            <a:fillRect/>
          </a:stretch>
        </p:blipFill>
        <p:spPr bwMode="auto">
          <a:xfrm>
            <a:off x="8358188" y="6143625"/>
            <a:ext cx="500062" cy="500063"/>
          </a:xfrm>
          <a:prstGeom prst="rect">
            <a:avLst/>
          </a:prstGeom>
          <a:noFill/>
          <a:ln w="9525">
            <a:noFill/>
            <a:miter lim="800000"/>
            <a:headEnd/>
            <a:tailEnd/>
          </a:ln>
        </p:spPr>
      </p:pic>
      <p:pic>
        <p:nvPicPr>
          <p:cNvPr id="327687" name="Picture 7" descr="C:\Documents and Settings\grinj08\Local Settings\Temporary Internet Files\Content.IE5\07K3QDMZ\j0433797[1].png">
            <a:hlinkClick r:id="rId5" action="ppaction://hlinksldjump"/>
          </p:cNvPr>
          <p:cNvPicPr>
            <a:picLocks noChangeAspect="1" noChangeArrowheads="1"/>
          </p:cNvPicPr>
          <p:nvPr/>
        </p:nvPicPr>
        <p:blipFill>
          <a:blip r:embed="rId6"/>
          <a:srcRect/>
          <a:stretch>
            <a:fillRect/>
          </a:stretch>
        </p:blipFill>
        <p:spPr bwMode="auto">
          <a:xfrm>
            <a:off x="7286625" y="6143625"/>
            <a:ext cx="500063" cy="500063"/>
          </a:xfrm>
          <a:prstGeom prst="rect">
            <a:avLst/>
          </a:prstGeom>
          <a:noFill/>
          <a:ln w="9525">
            <a:noFill/>
            <a:miter lim="800000"/>
            <a:headEnd/>
            <a:tailEnd/>
          </a:ln>
        </p:spPr>
      </p:pic>
      <p:pic>
        <p:nvPicPr>
          <p:cNvPr id="327688" name="Picture 6" descr="C:\Documents and Settings\grinj08\Local Settings\Temporary Internet Files\Content.IE5\ZNB45ELA\j0432680[1].png">
            <a:hlinkClick r:id="rId7" action="ppaction://hlinksldjump"/>
          </p:cNvPr>
          <p:cNvPicPr>
            <a:picLocks noChangeAspect="1" noChangeArrowheads="1"/>
          </p:cNvPicPr>
          <p:nvPr/>
        </p:nvPicPr>
        <p:blipFill>
          <a:blip r:embed="rId8"/>
          <a:srcRect/>
          <a:stretch>
            <a:fillRect/>
          </a:stretch>
        </p:blipFill>
        <p:spPr bwMode="auto">
          <a:xfrm>
            <a:off x="7786688" y="6143625"/>
            <a:ext cx="500062" cy="500063"/>
          </a:xfrm>
          <a:prstGeom prst="rect">
            <a:avLst/>
          </a:prstGeom>
          <a:noFill/>
          <a:ln w="9525">
            <a:noFill/>
            <a:miter lim="800000"/>
            <a:headEnd/>
            <a:tailEnd/>
          </a:ln>
        </p:spPr>
      </p:pic>
      <p:pic>
        <p:nvPicPr>
          <p:cNvPr id="327689" name="Picture 17"/>
          <p:cNvPicPr>
            <a:picLocks noChangeAspect="1" noChangeArrowheads="1"/>
          </p:cNvPicPr>
          <p:nvPr/>
        </p:nvPicPr>
        <p:blipFill>
          <a:blip r:embed="rId9"/>
          <a:srcRect/>
          <a:stretch>
            <a:fillRect/>
          </a:stretch>
        </p:blipFill>
        <p:spPr bwMode="auto">
          <a:xfrm>
            <a:off x="395288" y="260350"/>
            <a:ext cx="2305050" cy="6264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63" name="Rectangle 11"/>
          <p:cNvSpPr>
            <a:spLocks noGrp="1"/>
          </p:cNvSpPr>
          <p:nvPr>
            <p:ph type="title"/>
          </p:nvPr>
        </p:nvSpPr>
        <p:spPr/>
        <p:txBody>
          <a:bodyPr lIns="91440" rIns="91440" bIns="45720"/>
          <a:lstStyle/>
          <a:p>
            <a:pPr>
              <a:defRPr/>
            </a:pPr>
            <a:r>
              <a:rPr lang="en-US" dirty="0" smtClean="0">
                <a:solidFill>
                  <a:schemeClr val="tx1"/>
                </a:solidFill>
              </a:rPr>
              <a:t>Government Humiliation</a:t>
            </a:r>
            <a:endParaRPr lang="en-AU" dirty="0" smtClean="0">
              <a:solidFill>
                <a:schemeClr val="tx1"/>
              </a:solidFill>
            </a:endParaRPr>
          </a:p>
        </p:txBody>
      </p:sp>
      <p:pic>
        <p:nvPicPr>
          <p:cNvPr id="329730"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3"/>
          <a:srcRect/>
          <a:stretch>
            <a:fillRect/>
          </a:stretch>
        </p:blipFill>
        <p:spPr bwMode="auto">
          <a:xfrm>
            <a:off x="6786563" y="6143625"/>
            <a:ext cx="500062" cy="500063"/>
          </a:xfrm>
          <a:prstGeom prst="rect">
            <a:avLst/>
          </a:prstGeom>
          <a:noFill/>
          <a:ln w="9525">
            <a:noFill/>
            <a:miter lim="800000"/>
            <a:headEnd/>
            <a:tailEnd/>
          </a:ln>
        </p:spPr>
      </p:pic>
      <p:pic>
        <p:nvPicPr>
          <p:cNvPr id="329731" name="Picture 7" descr="C:\Documents and Settings\grinj08\Local Settings\Temporary Internet Files\Content.IE5\07K3QDMZ\j0433797[1].png">
            <a:hlinkClick r:id="rId4" action="ppaction://hlinksldjump"/>
          </p:cNvPr>
          <p:cNvPicPr>
            <a:picLocks noChangeAspect="1" noChangeArrowheads="1"/>
          </p:cNvPicPr>
          <p:nvPr/>
        </p:nvPicPr>
        <p:blipFill>
          <a:blip r:embed="rId5"/>
          <a:srcRect/>
          <a:stretch>
            <a:fillRect/>
          </a:stretch>
        </p:blipFill>
        <p:spPr bwMode="auto">
          <a:xfrm>
            <a:off x="7286625" y="6143625"/>
            <a:ext cx="500063" cy="500063"/>
          </a:xfrm>
          <a:prstGeom prst="rect">
            <a:avLst/>
          </a:prstGeom>
          <a:noFill/>
          <a:ln w="9525">
            <a:noFill/>
            <a:miter lim="800000"/>
            <a:headEnd/>
            <a:tailEnd/>
          </a:ln>
        </p:spPr>
      </p:pic>
      <p:pic>
        <p:nvPicPr>
          <p:cNvPr id="329732" name="Picture 6" descr="C:\Documents and Settings\grinj08\Local Settings\Temporary Internet Files\Content.IE5\ZNB45ELA\j0432680[1].png">
            <a:hlinkClick r:id="rId6" action="ppaction://hlinksldjump"/>
          </p:cNvPr>
          <p:cNvPicPr>
            <a:picLocks noChangeAspect="1" noChangeArrowheads="1"/>
          </p:cNvPicPr>
          <p:nvPr/>
        </p:nvPicPr>
        <p:blipFill>
          <a:blip r:embed="rId7"/>
          <a:srcRect/>
          <a:stretch>
            <a:fillRect/>
          </a:stretch>
        </p:blipFill>
        <p:spPr bwMode="auto">
          <a:xfrm>
            <a:off x="7786688" y="6143625"/>
            <a:ext cx="500062" cy="500063"/>
          </a:xfrm>
          <a:prstGeom prst="rect">
            <a:avLst/>
          </a:prstGeom>
          <a:noFill/>
          <a:ln w="9525">
            <a:noFill/>
            <a:miter lim="800000"/>
            <a:headEnd/>
            <a:tailEnd/>
          </a:ln>
        </p:spPr>
      </p:pic>
      <p:pic>
        <p:nvPicPr>
          <p:cNvPr id="329733"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8"/>
          <a:srcRect/>
          <a:stretch>
            <a:fillRect/>
          </a:stretch>
        </p:blipFill>
        <p:spPr bwMode="auto">
          <a:xfrm>
            <a:off x="8358188" y="6143625"/>
            <a:ext cx="500062" cy="500063"/>
          </a:xfrm>
          <a:prstGeom prst="rect">
            <a:avLst/>
          </a:prstGeom>
          <a:noFill/>
          <a:ln w="9525">
            <a:noFill/>
            <a:miter lim="800000"/>
            <a:headEnd/>
            <a:tailEnd/>
          </a:ln>
        </p:spPr>
      </p:pic>
      <p:pic>
        <p:nvPicPr>
          <p:cNvPr id="329734" name="Picture 9" descr="http://graphics7.nytimes.com/images/2004/03/11/technology/11IMAG.bush.jpg"/>
          <p:cNvPicPr>
            <a:picLocks noChangeAspect="1" noChangeArrowheads="1"/>
          </p:cNvPicPr>
          <p:nvPr/>
        </p:nvPicPr>
        <p:blipFill>
          <a:blip r:embed="rId9"/>
          <a:srcRect/>
          <a:stretch>
            <a:fillRect/>
          </a:stretch>
        </p:blipFill>
        <p:spPr bwMode="auto">
          <a:xfrm>
            <a:off x="250825" y="1125538"/>
            <a:ext cx="2928938" cy="4933950"/>
          </a:xfrm>
          <a:prstGeom prst="rect">
            <a:avLst/>
          </a:prstGeom>
          <a:noFill/>
          <a:ln w="9525">
            <a:noFill/>
            <a:miter lim="800000"/>
            <a:headEnd/>
            <a:tailEnd/>
          </a:ln>
        </p:spPr>
      </p:pic>
      <p:sp>
        <p:nvSpPr>
          <p:cNvPr id="329735" name="Text Placeholder 3"/>
          <p:cNvSpPr>
            <a:spLocks/>
          </p:cNvSpPr>
          <p:nvPr/>
        </p:nvSpPr>
        <p:spPr bwMode="auto">
          <a:xfrm>
            <a:off x="3419475" y="1535113"/>
            <a:ext cx="5267325" cy="4630737"/>
          </a:xfrm>
          <a:prstGeom prst="rect">
            <a:avLst/>
          </a:prstGeom>
          <a:noFill/>
          <a:ln w="9525">
            <a:noFill/>
            <a:miter lim="800000"/>
            <a:headEnd/>
            <a:tailEnd/>
          </a:ln>
        </p:spPr>
        <p:txBody>
          <a:bodyPr anchor="ctr">
            <a:prstTxWarp prst="textNoShape">
              <a:avLst/>
            </a:prstTxWarp>
          </a:bodyPr>
          <a:lstStyle/>
          <a:p>
            <a:pPr eaLnBrk="0" hangingPunct="0">
              <a:spcBef>
                <a:spcPct val="20000"/>
              </a:spcBef>
              <a:buClr>
                <a:srgbClr val="F9F9F9"/>
              </a:buClr>
              <a:buSzPct val="65000"/>
              <a:buFont typeface="Wingdings 2" pitchFamily="-72" charset="2"/>
              <a:buNone/>
            </a:pPr>
            <a:r>
              <a:rPr lang="en-AU" sz="2000">
                <a:latin typeface="Book Antiqua" pitchFamily="-72" charset="0"/>
              </a:rPr>
              <a:t> President bush on the 11/9/2001 was shown here in the paper that day a photo of Mr Bush with his book supposedly upside down. The media exploited this image as it was the day of the twin towers terrorism attack. The original photo (top) was manipulated to show the book upside down. </a:t>
            </a:r>
            <a:r>
              <a:rPr lang="en-US" sz="2000">
                <a:latin typeface="Book Antiqua" pitchFamily="-72" charset="0"/>
              </a:rPr>
              <a:t>What if that photo had floated around two days before the general election and there wasn't time to say it's not true? He would have been removed from his presidential role.</a:t>
            </a:r>
          </a:p>
          <a:p>
            <a:pPr eaLnBrk="0" hangingPunct="0">
              <a:spcBef>
                <a:spcPct val="20000"/>
              </a:spcBef>
              <a:buClr>
                <a:srgbClr val="F9F9F9"/>
              </a:buClr>
              <a:buSzPct val="65000"/>
              <a:buFont typeface="Wingdings 2" pitchFamily="-72" charset="2"/>
              <a:buNone/>
            </a:pPr>
            <a:endParaRPr lang="en-AU" sz="2000">
              <a:latin typeface="Book Antiqua" pitchFamily="-72" charset="0"/>
            </a:endParaRPr>
          </a:p>
        </p:txBody>
      </p:sp>
      <p:sp>
        <p:nvSpPr>
          <p:cNvPr id="9" name="Footer Placeholder 8"/>
          <p:cNvSpPr txBox="1">
            <a:spLocks noGrp="1"/>
          </p:cNvSpPr>
          <p:nvPr/>
        </p:nvSpPr>
        <p:spPr>
          <a:xfrm>
            <a:off x="3124200" y="6416675"/>
            <a:ext cx="2895600" cy="365125"/>
          </a:xfrm>
          <a:prstGeom prst="rect">
            <a:avLst/>
          </a:prstGeom>
          <a:noFill/>
        </p:spPr>
        <p:txBody>
          <a:bodyPr anchor="b"/>
          <a:lstStyle/>
          <a:p>
            <a:pPr algn="ctr" fontAlgn="auto">
              <a:spcBef>
                <a:spcPts val="0"/>
              </a:spcBef>
              <a:spcAft>
                <a:spcPts val="0"/>
              </a:spcAft>
              <a:defRPr/>
            </a:pPr>
            <a:r>
              <a:rPr lang="en-AU" sz="1200">
                <a:solidFill>
                  <a:schemeClr val="tx1">
                    <a:shade val="50000"/>
                  </a:schemeClr>
                </a:solidFill>
                <a:latin typeface="+mn-lt"/>
                <a:ea typeface="+mn-ea"/>
                <a:cs typeface="+mn-cs"/>
              </a:rPr>
              <a:t>Joel Grinham</a:t>
            </a:r>
          </a:p>
        </p:txBody>
      </p:sp>
      <p:sp>
        <p:nvSpPr>
          <p:cNvPr id="7" name="Date Placeholder 6"/>
          <p:cNvSpPr txBox="1">
            <a:spLocks noGrp="1"/>
          </p:cNvSpPr>
          <p:nvPr/>
        </p:nvSpPr>
        <p:spPr>
          <a:xfrm>
            <a:off x="457200" y="6416675"/>
            <a:ext cx="2133600" cy="365125"/>
          </a:xfrm>
          <a:prstGeom prst="rect">
            <a:avLst/>
          </a:prstGeom>
          <a:noFill/>
        </p:spPr>
        <p:txBody>
          <a:bodyPr anchor="b"/>
          <a:lstStyle/>
          <a:p>
            <a:pPr fontAlgn="auto">
              <a:spcBef>
                <a:spcPts val="0"/>
              </a:spcBef>
              <a:spcAft>
                <a:spcPts val="0"/>
              </a:spcAft>
              <a:defRPr/>
            </a:pPr>
            <a:r>
              <a:rPr lang="en-US" sz="1200">
                <a:solidFill>
                  <a:schemeClr val="tx1">
                    <a:shade val="50000"/>
                  </a:schemeClr>
                </a:solidFill>
                <a:latin typeface="+mn-lt"/>
                <a:ea typeface="+mn-ea"/>
                <a:cs typeface="+mn-cs"/>
              </a:rPr>
              <a:t>2/6/2008</a:t>
            </a:r>
            <a:endParaRPr lang="en-AU" sz="1200">
              <a:solidFill>
                <a:schemeClr val="tx1">
                  <a:shade val="50000"/>
                </a:schemeClr>
              </a:solidFill>
              <a:latin typeface="+mn-lt"/>
              <a:ea typeface="+mn-ea"/>
              <a:cs typeface="+mn-cs"/>
            </a:endParaRP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7" name="Rectangle 11"/>
          <p:cNvSpPr>
            <a:spLocks noGrp="1"/>
          </p:cNvSpPr>
          <p:nvPr>
            <p:ph type="title"/>
          </p:nvPr>
        </p:nvSpPr>
        <p:spPr>
          <a:xfrm>
            <a:off x="457200" y="704850"/>
            <a:ext cx="8229600" cy="1143000"/>
          </a:xfrm>
        </p:spPr>
        <p:txBody>
          <a:bodyPr lIns="91440" rIns="91440" bIns="45720"/>
          <a:lstStyle/>
          <a:p>
            <a:r>
              <a:rPr lang="en-US" smtClean="0">
                <a:solidFill>
                  <a:schemeClr val="tx1"/>
                </a:solidFill>
              </a:rPr>
              <a:t>Software Used</a:t>
            </a:r>
            <a:endParaRPr lang="en-AU" smtClean="0">
              <a:solidFill>
                <a:schemeClr val="tx1"/>
              </a:solidFill>
            </a:endParaRPr>
          </a:p>
        </p:txBody>
      </p:sp>
      <p:sp>
        <p:nvSpPr>
          <p:cNvPr id="331778" name="Content Placeholder 10"/>
          <p:cNvSpPr>
            <a:spLocks noGrp="1"/>
          </p:cNvSpPr>
          <p:nvPr>
            <p:ph sz="half" idx="1"/>
          </p:nvPr>
        </p:nvSpPr>
        <p:spPr>
          <a:xfrm>
            <a:off x="457200" y="1600200"/>
            <a:ext cx="5829300" cy="2900363"/>
          </a:xfrm>
        </p:spPr>
        <p:txBody>
          <a:bodyPr/>
          <a:lstStyle/>
          <a:p>
            <a:r>
              <a:rPr lang="en-AU" smtClean="0"/>
              <a:t>Adobe Photoshop</a:t>
            </a:r>
          </a:p>
          <a:p>
            <a:r>
              <a:rPr lang="en-AU" smtClean="0"/>
              <a:t>Corel Photopaint</a:t>
            </a:r>
          </a:p>
          <a:p>
            <a:r>
              <a:rPr lang="en-AU" b="1" smtClean="0"/>
              <a:t>Software</a:t>
            </a:r>
            <a:r>
              <a:rPr lang="en-AU" smtClean="0"/>
              <a:t> Cinema </a:t>
            </a:r>
            <a:r>
              <a:rPr lang="en-AU" b="1" smtClean="0"/>
              <a:t>Photoshop</a:t>
            </a:r>
            <a:r>
              <a:rPr lang="en-AU" smtClean="0">
                <a:hlinkClick r:id="rId3"/>
              </a:rPr>
              <a:t> </a:t>
            </a:r>
            <a:endParaRPr lang="en-AU" smtClean="0"/>
          </a:p>
          <a:p>
            <a:r>
              <a:rPr lang="en-AU" smtClean="0"/>
              <a:t>Telegraphics</a:t>
            </a:r>
          </a:p>
          <a:p>
            <a:r>
              <a:rPr lang="en-AU" b="1" smtClean="0"/>
              <a:t>Photoshop</a:t>
            </a:r>
            <a:r>
              <a:rPr lang="en-AU" smtClean="0"/>
              <a:t> Express</a:t>
            </a:r>
          </a:p>
          <a:p>
            <a:endParaRPr lang="en-AU" smtClean="0"/>
          </a:p>
          <a:p>
            <a:endParaRPr lang="en-AU" smtClean="0"/>
          </a:p>
        </p:txBody>
      </p:sp>
      <p:pic>
        <p:nvPicPr>
          <p:cNvPr id="331779"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4"/>
          <a:srcRect/>
          <a:stretch>
            <a:fillRect/>
          </a:stretch>
        </p:blipFill>
        <p:spPr bwMode="auto">
          <a:xfrm>
            <a:off x="6786563" y="6143625"/>
            <a:ext cx="500062" cy="500063"/>
          </a:xfrm>
          <a:prstGeom prst="rect">
            <a:avLst/>
          </a:prstGeom>
          <a:noFill/>
          <a:ln w="9525">
            <a:noFill/>
            <a:miter lim="800000"/>
            <a:headEnd/>
            <a:tailEnd/>
          </a:ln>
        </p:spPr>
      </p:pic>
      <p:pic>
        <p:nvPicPr>
          <p:cNvPr id="331780" name="Picture 7" descr="C:\Documents and Settings\grinj08\Local Settings\Temporary Internet Files\Content.IE5\07K3QDMZ\j0433797[1].png">
            <a:hlinkClick r:id="rId5" action="ppaction://hlinksldjump"/>
          </p:cNvPr>
          <p:cNvPicPr>
            <a:picLocks noChangeAspect="1" noChangeArrowheads="1"/>
          </p:cNvPicPr>
          <p:nvPr/>
        </p:nvPicPr>
        <p:blipFill>
          <a:blip r:embed="rId6"/>
          <a:srcRect/>
          <a:stretch>
            <a:fillRect/>
          </a:stretch>
        </p:blipFill>
        <p:spPr bwMode="auto">
          <a:xfrm>
            <a:off x="7286625" y="6143625"/>
            <a:ext cx="500063" cy="500063"/>
          </a:xfrm>
          <a:prstGeom prst="rect">
            <a:avLst/>
          </a:prstGeom>
          <a:noFill/>
          <a:ln w="9525">
            <a:noFill/>
            <a:miter lim="800000"/>
            <a:headEnd/>
            <a:tailEnd/>
          </a:ln>
        </p:spPr>
      </p:pic>
      <p:pic>
        <p:nvPicPr>
          <p:cNvPr id="331781" name="Picture 6" descr="C:\Documents and Settings\grinj08\Local Settings\Temporary Internet Files\Content.IE5\ZNB45ELA\j0432680[1].png">
            <a:hlinkClick r:id="rId7" action="ppaction://hlinksldjump"/>
          </p:cNvPr>
          <p:cNvPicPr>
            <a:picLocks noChangeAspect="1" noChangeArrowheads="1"/>
          </p:cNvPicPr>
          <p:nvPr/>
        </p:nvPicPr>
        <p:blipFill>
          <a:blip r:embed="rId8"/>
          <a:srcRect/>
          <a:stretch>
            <a:fillRect/>
          </a:stretch>
        </p:blipFill>
        <p:spPr bwMode="auto">
          <a:xfrm>
            <a:off x="7786688" y="6143625"/>
            <a:ext cx="500062" cy="500063"/>
          </a:xfrm>
          <a:prstGeom prst="rect">
            <a:avLst/>
          </a:prstGeom>
          <a:noFill/>
          <a:ln w="9525">
            <a:noFill/>
            <a:miter lim="800000"/>
            <a:headEnd/>
            <a:tailEnd/>
          </a:ln>
        </p:spPr>
      </p:pic>
      <p:pic>
        <p:nvPicPr>
          <p:cNvPr id="331782"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9"/>
          <a:srcRect/>
          <a:stretch>
            <a:fillRect/>
          </a:stretch>
        </p:blipFill>
        <p:spPr bwMode="auto">
          <a:xfrm>
            <a:off x="8358188" y="6143625"/>
            <a:ext cx="500062" cy="500063"/>
          </a:xfrm>
          <a:prstGeom prst="rect">
            <a:avLst/>
          </a:prstGeom>
          <a:noFill/>
          <a:ln w="9525">
            <a:noFill/>
            <a:miter lim="800000"/>
            <a:headEnd/>
            <a:tailEnd/>
          </a:ln>
        </p:spPr>
      </p:pic>
      <p:sp>
        <p:nvSpPr>
          <p:cNvPr id="9" name="Footer Placeholder 8"/>
          <p:cNvSpPr txBox="1">
            <a:spLocks noGrp="1"/>
          </p:cNvSpPr>
          <p:nvPr/>
        </p:nvSpPr>
        <p:spPr>
          <a:xfrm>
            <a:off x="3124200" y="6416675"/>
            <a:ext cx="2895600" cy="365125"/>
          </a:xfrm>
          <a:prstGeom prst="rect">
            <a:avLst/>
          </a:prstGeom>
          <a:noFill/>
        </p:spPr>
        <p:txBody>
          <a:bodyPr anchor="b"/>
          <a:lstStyle/>
          <a:p>
            <a:pPr algn="ctr" fontAlgn="auto">
              <a:spcBef>
                <a:spcPts val="0"/>
              </a:spcBef>
              <a:spcAft>
                <a:spcPts val="0"/>
              </a:spcAft>
              <a:defRPr/>
            </a:pPr>
            <a:r>
              <a:rPr lang="en-AU" sz="1200">
                <a:solidFill>
                  <a:schemeClr val="tx1">
                    <a:shade val="50000"/>
                  </a:schemeClr>
                </a:solidFill>
                <a:latin typeface="+mn-lt"/>
                <a:ea typeface="+mn-ea"/>
                <a:cs typeface="+mn-cs"/>
              </a:rPr>
              <a:t>Joel Grinham</a:t>
            </a:r>
          </a:p>
        </p:txBody>
      </p:sp>
      <p:sp>
        <p:nvSpPr>
          <p:cNvPr id="7" name="Date Placeholder 6"/>
          <p:cNvSpPr txBox="1">
            <a:spLocks noGrp="1"/>
          </p:cNvSpPr>
          <p:nvPr/>
        </p:nvSpPr>
        <p:spPr>
          <a:xfrm>
            <a:off x="457200" y="6416675"/>
            <a:ext cx="2133600" cy="365125"/>
          </a:xfrm>
          <a:prstGeom prst="rect">
            <a:avLst/>
          </a:prstGeom>
          <a:noFill/>
        </p:spPr>
        <p:txBody>
          <a:bodyPr anchor="b"/>
          <a:lstStyle/>
          <a:p>
            <a:pPr fontAlgn="auto">
              <a:spcBef>
                <a:spcPts val="0"/>
              </a:spcBef>
              <a:spcAft>
                <a:spcPts val="0"/>
              </a:spcAft>
              <a:defRPr/>
            </a:pPr>
            <a:r>
              <a:rPr lang="en-US" sz="1200">
                <a:solidFill>
                  <a:schemeClr val="tx1">
                    <a:shade val="50000"/>
                  </a:schemeClr>
                </a:solidFill>
                <a:latin typeface="+mn-lt"/>
                <a:ea typeface="+mn-ea"/>
                <a:cs typeface="+mn-cs"/>
              </a:rPr>
              <a:t>2/6/2008</a:t>
            </a:r>
            <a:endParaRPr lang="en-AU" sz="1200">
              <a:solidFill>
                <a:schemeClr val="tx1">
                  <a:shade val="50000"/>
                </a:schemeClr>
              </a:solidFill>
              <a:latin typeface="+mn-lt"/>
              <a:ea typeface="+mn-ea"/>
              <a:cs typeface="+mn-cs"/>
            </a:endParaRPr>
          </a:p>
        </p:txBody>
      </p:sp>
      <p:pic>
        <p:nvPicPr>
          <p:cNvPr id="331785" name="Picture 2" descr="http://www.dphotojournal.com/images/tutorials/charcoal/charcoal-drawing-photoshop.jpg"/>
          <p:cNvPicPr>
            <a:picLocks noChangeAspect="1" noChangeArrowheads="1"/>
          </p:cNvPicPr>
          <p:nvPr/>
        </p:nvPicPr>
        <p:blipFill>
          <a:blip r:embed="rId10"/>
          <a:srcRect/>
          <a:stretch>
            <a:fillRect/>
          </a:stretch>
        </p:blipFill>
        <p:spPr bwMode="auto">
          <a:xfrm>
            <a:off x="4143375" y="3000375"/>
            <a:ext cx="4162425" cy="3114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3825" name="Rectangle 11"/>
          <p:cNvSpPr>
            <a:spLocks noGrp="1"/>
          </p:cNvSpPr>
          <p:nvPr>
            <p:ph type="title"/>
          </p:nvPr>
        </p:nvSpPr>
        <p:spPr>
          <a:xfrm>
            <a:off x="457200" y="704850"/>
            <a:ext cx="8229600" cy="1143000"/>
          </a:xfrm>
        </p:spPr>
        <p:txBody>
          <a:bodyPr lIns="91440" rIns="91440" bIns="45720"/>
          <a:lstStyle/>
          <a:p>
            <a:r>
              <a:rPr lang="en-US" smtClean="0">
                <a:solidFill>
                  <a:schemeClr val="tx1"/>
                </a:solidFill>
              </a:rPr>
              <a:t>Hardware Needed</a:t>
            </a:r>
            <a:endParaRPr lang="en-AU" smtClean="0">
              <a:solidFill>
                <a:schemeClr val="tx1"/>
              </a:solidFill>
            </a:endParaRPr>
          </a:p>
        </p:txBody>
      </p:sp>
      <p:sp>
        <p:nvSpPr>
          <p:cNvPr id="333826" name="Content Placeholder 10"/>
          <p:cNvSpPr>
            <a:spLocks noGrp="1"/>
          </p:cNvSpPr>
          <p:nvPr>
            <p:ph sz="half" idx="1"/>
          </p:nvPr>
        </p:nvSpPr>
        <p:spPr>
          <a:xfrm>
            <a:off x="357188" y="1214438"/>
            <a:ext cx="5829300" cy="2900362"/>
          </a:xfrm>
        </p:spPr>
        <p:txBody>
          <a:bodyPr/>
          <a:lstStyle/>
          <a:p>
            <a:r>
              <a:rPr lang="en-AU" smtClean="0"/>
              <a:t>Graphics Card</a:t>
            </a:r>
          </a:p>
          <a:p>
            <a:r>
              <a:rPr lang="en-AU" smtClean="0"/>
              <a:t>Computer</a:t>
            </a:r>
          </a:p>
          <a:p>
            <a:r>
              <a:rPr lang="en-AU" smtClean="0"/>
              <a:t>Laptop</a:t>
            </a:r>
          </a:p>
          <a:p>
            <a:r>
              <a:rPr lang="en-AU" smtClean="0"/>
              <a:t>RAM (2GB)</a:t>
            </a:r>
          </a:p>
          <a:p>
            <a:endParaRPr lang="en-AU" smtClean="0"/>
          </a:p>
          <a:p>
            <a:endParaRPr lang="en-AU" smtClean="0"/>
          </a:p>
        </p:txBody>
      </p:sp>
      <p:pic>
        <p:nvPicPr>
          <p:cNvPr id="333827"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3"/>
          <a:srcRect/>
          <a:stretch>
            <a:fillRect/>
          </a:stretch>
        </p:blipFill>
        <p:spPr bwMode="auto">
          <a:xfrm>
            <a:off x="6786563" y="6143625"/>
            <a:ext cx="500062" cy="500063"/>
          </a:xfrm>
          <a:prstGeom prst="rect">
            <a:avLst/>
          </a:prstGeom>
          <a:noFill/>
          <a:ln w="9525">
            <a:noFill/>
            <a:miter lim="800000"/>
            <a:headEnd/>
            <a:tailEnd/>
          </a:ln>
        </p:spPr>
      </p:pic>
      <p:pic>
        <p:nvPicPr>
          <p:cNvPr id="333828" name="Picture 7" descr="C:\Documents and Settings\grinj08\Local Settings\Temporary Internet Files\Content.IE5\07K3QDMZ\j0433797[1].png">
            <a:hlinkClick r:id="rId4" action="ppaction://hlinksldjump"/>
          </p:cNvPr>
          <p:cNvPicPr>
            <a:picLocks noChangeAspect="1" noChangeArrowheads="1"/>
          </p:cNvPicPr>
          <p:nvPr/>
        </p:nvPicPr>
        <p:blipFill>
          <a:blip r:embed="rId5"/>
          <a:srcRect/>
          <a:stretch>
            <a:fillRect/>
          </a:stretch>
        </p:blipFill>
        <p:spPr bwMode="auto">
          <a:xfrm>
            <a:off x="7286625" y="6143625"/>
            <a:ext cx="500063" cy="500063"/>
          </a:xfrm>
          <a:prstGeom prst="rect">
            <a:avLst/>
          </a:prstGeom>
          <a:noFill/>
          <a:ln w="9525">
            <a:noFill/>
            <a:miter lim="800000"/>
            <a:headEnd/>
            <a:tailEnd/>
          </a:ln>
        </p:spPr>
      </p:pic>
      <p:pic>
        <p:nvPicPr>
          <p:cNvPr id="333829" name="Picture 6" descr="C:\Documents and Settings\grinj08\Local Settings\Temporary Internet Files\Content.IE5\ZNB45ELA\j0432680[1].png">
            <a:hlinkClick r:id="rId6" action="ppaction://hlinksldjump"/>
          </p:cNvPr>
          <p:cNvPicPr>
            <a:picLocks noChangeAspect="1" noChangeArrowheads="1"/>
          </p:cNvPicPr>
          <p:nvPr/>
        </p:nvPicPr>
        <p:blipFill>
          <a:blip r:embed="rId7"/>
          <a:srcRect/>
          <a:stretch>
            <a:fillRect/>
          </a:stretch>
        </p:blipFill>
        <p:spPr bwMode="auto">
          <a:xfrm>
            <a:off x="7786688" y="6143625"/>
            <a:ext cx="500062" cy="500063"/>
          </a:xfrm>
          <a:prstGeom prst="rect">
            <a:avLst/>
          </a:prstGeom>
          <a:noFill/>
          <a:ln w="9525">
            <a:noFill/>
            <a:miter lim="800000"/>
            <a:headEnd/>
            <a:tailEnd/>
          </a:ln>
        </p:spPr>
      </p:pic>
      <p:pic>
        <p:nvPicPr>
          <p:cNvPr id="333830"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8"/>
          <a:srcRect/>
          <a:stretch>
            <a:fillRect/>
          </a:stretch>
        </p:blipFill>
        <p:spPr bwMode="auto">
          <a:xfrm>
            <a:off x="8358188" y="6143625"/>
            <a:ext cx="500062" cy="500063"/>
          </a:xfrm>
          <a:prstGeom prst="rect">
            <a:avLst/>
          </a:prstGeom>
          <a:noFill/>
          <a:ln w="9525">
            <a:noFill/>
            <a:miter lim="800000"/>
            <a:headEnd/>
            <a:tailEnd/>
          </a:ln>
        </p:spPr>
      </p:pic>
      <p:sp>
        <p:nvSpPr>
          <p:cNvPr id="9" name="Footer Placeholder 8"/>
          <p:cNvSpPr txBox="1">
            <a:spLocks noGrp="1"/>
          </p:cNvSpPr>
          <p:nvPr/>
        </p:nvSpPr>
        <p:spPr>
          <a:xfrm>
            <a:off x="3124200" y="6416675"/>
            <a:ext cx="2895600" cy="365125"/>
          </a:xfrm>
          <a:prstGeom prst="rect">
            <a:avLst/>
          </a:prstGeom>
          <a:noFill/>
        </p:spPr>
        <p:txBody>
          <a:bodyPr anchor="b"/>
          <a:lstStyle/>
          <a:p>
            <a:pPr algn="ctr" fontAlgn="auto">
              <a:spcBef>
                <a:spcPts val="0"/>
              </a:spcBef>
              <a:spcAft>
                <a:spcPts val="0"/>
              </a:spcAft>
              <a:defRPr/>
            </a:pPr>
            <a:r>
              <a:rPr lang="en-AU" sz="1200">
                <a:solidFill>
                  <a:schemeClr val="tx1">
                    <a:shade val="50000"/>
                  </a:schemeClr>
                </a:solidFill>
                <a:latin typeface="+mn-lt"/>
                <a:ea typeface="+mn-ea"/>
                <a:cs typeface="+mn-cs"/>
              </a:rPr>
              <a:t>Joel Grinham</a:t>
            </a:r>
          </a:p>
        </p:txBody>
      </p:sp>
      <p:sp>
        <p:nvSpPr>
          <p:cNvPr id="7" name="Date Placeholder 6"/>
          <p:cNvSpPr txBox="1">
            <a:spLocks noGrp="1"/>
          </p:cNvSpPr>
          <p:nvPr/>
        </p:nvSpPr>
        <p:spPr>
          <a:xfrm>
            <a:off x="457200" y="6416675"/>
            <a:ext cx="2133600" cy="365125"/>
          </a:xfrm>
          <a:prstGeom prst="rect">
            <a:avLst/>
          </a:prstGeom>
          <a:noFill/>
        </p:spPr>
        <p:txBody>
          <a:bodyPr anchor="b"/>
          <a:lstStyle/>
          <a:p>
            <a:pPr fontAlgn="auto">
              <a:spcBef>
                <a:spcPts val="0"/>
              </a:spcBef>
              <a:spcAft>
                <a:spcPts val="0"/>
              </a:spcAft>
              <a:defRPr/>
            </a:pPr>
            <a:r>
              <a:rPr lang="en-US" sz="1200">
                <a:solidFill>
                  <a:schemeClr val="tx1">
                    <a:shade val="50000"/>
                  </a:schemeClr>
                </a:solidFill>
                <a:latin typeface="+mn-lt"/>
                <a:ea typeface="+mn-ea"/>
                <a:cs typeface="+mn-cs"/>
              </a:rPr>
              <a:t>2/6/2008</a:t>
            </a:r>
            <a:endParaRPr lang="en-AU" sz="1200">
              <a:solidFill>
                <a:schemeClr val="tx1">
                  <a:shade val="50000"/>
                </a:schemeClr>
              </a:solidFill>
              <a:latin typeface="+mn-lt"/>
              <a:ea typeface="+mn-ea"/>
              <a:cs typeface="+mn-cs"/>
            </a:endParaRPr>
          </a:p>
        </p:txBody>
      </p:sp>
      <p:pic>
        <p:nvPicPr>
          <p:cNvPr id="333833" name="Picture 4" descr="http://www.nathanderksen.com/images/blog/photoshopShadows.jpg"/>
          <p:cNvPicPr>
            <a:picLocks noChangeAspect="1" noChangeArrowheads="1"/>
          </p:cNvPicPr>
          <p:nvPr/>
        </p:nvPicPr>
        <p:blipFill>
          <a:blip r:embed="rId9"/>
          <a:srcRect/>
          <a:stretch>
            <a:fillRect/>
          </a:stretch>
        </p:blipFill>
        <p:spPr bwMode="auto">
          <a:xfrm>
            <a:off x="3786188" y="1143000"/>
            <a:ext cx="4762500" cy="3409950"/>
          </a:xfrm>
          <a:prstGeom prst="rect">
            <a:avLst/>
          </a:prstGeom>
          <a:noFill/>
          <a:ln w="9525">
            <a:noFill/>
            <a:miter lim="800000"/>
            <a:headEnd/>
            <a:tailEnd/>
          </a:ln>
        </p:spPr>
      </p:pic>
      <p:pic>
        <p:nvPicPr>
          <p:cNvPr id="333834" name="Picture 6" descr="http://photoshopnews.com/stories/images/Antarctic-Trip/Antarctic_149.jpg"/>
          <p:cNvPicPr>
            <a:picLocks noChangeAspect="1" noChangeArrowheads="1"/>
          </p:cNvPicPr>
          <p:nvPr/>
        </p:nvPicPr>
        <p:blipFill>
          <a:blip r:embed="rId10"/>
          <a:srcRect/>
          <a:stretch>
            <a:fillRect/>
          </a:stretch>
        </p:blipFill>
        <p:spPr bwMode="auto">
          <a:xfrm>
            <a:off x="357188" y="3214688"/>
            <a:ext cx="3397250" cy="2263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5873" name="Picture 3"/>
          <p:cNvPicPr>
            <a:picLocks noChangeAspect="1" noChangeArrowheads="1"/>
          </p:cNvPicPr>
          <p:nvPr/>
        </p:nvPicPr>
        <p:blipFill>
          <a:blip r:embed="rId3"/>
          <a:srcRect/>
          <a:stretch>
            <a:fillRect/>
          </a:stretch>
        </p:blipFill>
        <p:spPr bwMode="auto">
          <a:xfrm>
            <a:off x="395288" y="260350"/>
            <a:ext cx="8497887" cy="5832475"/>
          </a:xfrm>
          <a:prstGeom prst="rect">
            <a:avLst/>
          </a:prstGeom>
          <a:noFill/>
          <a:ln w="9525">
            <a:noFill/>
            <a:miter lim="800000"/>
            <a:headEnd/>
            <a:tailEnd/>
          </a:ln>
        </p:spPr>
      </p:pic>
      <p:sp>
        <p:nvSpPr>
          <p:cNvPr id="28674" name="Rectangle 2"/>
          <p:cNvSpPr>
            <a:spLocks noGrp="1"/>
          </p:cNvSpPr>
          <p:nvPr>
            <p:ph type="title"/>
          </p:nvPr>
        </p:nvSpPr>
        <p:spPr>
          <a:xfrm>
            <a:off x="611188" y="549275"/>
            <a:ext cx="8229600" cy="1143000"/>
          </a:xfrm>
        </p:spPr>
        <p:txBody>
          <a:bodyPr lIns="91440" rIns="91440" bIns="45720"/>
          <a:lstStyle/>
          <a:p>
            <a:pPr>
              <a:defRPr/>
            </a:pPr>
            <a:r>
              <a:rPr lang="en-US" smtClean="0">
                <a:solidFill>
                  <a:schemeClr val="bg1"/>
                </a:solidFill>
              </a:rPr>
              <a:t>Thank You</a:t>
            </a:r>
            <a:endParaRPr lang="en-AU" smtClean="0">
              <a:solidFill>
                <a:schemeClr val="bg1"/>
              </a:solidFill>
            </a:endParaRPr>
          </a:p>
        </p:txBody>
      </p:sp>
      <p:pic>
        <p:nvPicPr>
          <p:cNvPr id="335875" name="Picture 7" descr="C:\Documents and Settings\grinj08\Local Settings\Temporary Internet Files\Content.IE5\ZNB45ELA\j0432678[1].png">
            <a:hlinkClick r:id="" action="ppaction://hlinkshowjump?jump=previousslide"/>
          </p:cNvPr>
          <p:cNvPicPr>
            <a:picLocks noChangeAspect="1" noChangeArrowheads="1"/>
          </p:cNvPicPr>
          <p:nvPr/>
        </p:nvPicPr>
        <p:blipFill>
          <a:blip r:embed="rId4"/>
          <a:srcRect/>
          <a:stretch>
            <a:fillRect/>
          </a:stretch>
        </p:blipFill>
        <p:spPr bwMode="auto">
          <a:xfrm>
            <a:off x="6786563" y="6143625"/>
            <a:ext cx="500062" cy="500063"/>
          </a:xfrm>
          <a:prstGeom prst="rect">
            <a:avLst/>
          </a:prstGeom>
          <a:noFill/>
          <a:ln w="9525">
            <a:noFill/>
            <a:miter lim="800000"/>
            <a:headEnd/>
            <a:tailEnd/>
          </a:ln>
        </p:spPr>
      </p:pic>
      <p:pic>
        <p:nvPicPr>
          <p:cNvPr id="335876" name="Picture 7" descr="C:\Documents and Settings\grinj08\Local Settings\Temporary Internet Files\Content.IE5\07K3QDMZ\j0433797[1].png">
            <a:hlinkClick r:id="rId5" action="ppaction://hlinksldjump"/>
          </p:cNvPr>
          <p:cNvPicPr>
            <a:picLocks noChangeAspect="1" noChangeArrowheads="1"/>
          </p:cNvPicPr>
          <p:nvPr/>
        </p:nvPicPr>
        <p:blipFill>
          <a:blip r:embed="rId6"/>
          <a:srcRect/>
          <a:stretch>
            <a:fillRect/>
          </a:stretch>
        </p:blipFill>
        <p:spPr bwMode="auto">
          <a:xfrm>
            <a:off x="7286625" y="6143625"/>
            <a:ext cx="500063" cy="500063"/>
          </a:xfrm>
          <a:prstGeom prst="rect">
            <a:avLst/>
          </a:prstGeom>
          <a:noFill/>
          <a:ln w="9525">
            <a:noFill/>
            <a:miter lim="800000"/>
            <a:headEnd/>
            <a:tailEnd/>
          </a:ln>
        </p:spPr>
      </p:pic>
      <p:pic>
        <p:nvPicPr>
          <p:cNvPr id="335877" name="Picture 6" descr="C:\Documents and Settings\grinj08\Local Settings\Temporary Internet Files\Content.IE5\ZNB45ELA\j0432680[1].png">
            <a:hlinkClick r:id="rId7" action="ppaction://hlinksldjump"/>
          </p:cNvPr>
          <p:cNvPicPr>
            <a:picLocks noChangeAspect="1" noChangeArrowheads="1"/>
          </p:cNvPicPr>
          <p:nvPr/>
        </p:nvPicPr>
        <p:blipFill>
          <a:blip r:embed="rId8"/>
          <a:srcRect/>
          <a:stretch>
            <a:fillRect/>
          </a:stretch>
        </p:blipFill>
        <p:spPr bwMode="auto">
          <a:xfrm>
            <a:off x="7786688" y="6143625"/>
            <a:ext cx="500062" cy="500063"/>
          </a:xfrm>
          <a:prstGeom prst="rect">
            <a:avLst/>
          </a:prstGeom>
          <a:noFill/>
          <a:ln w="9525">
            <a:noFill/>
            <a:miter lim="800000"/>
            <a:headEnd/>
            <a:tailEnd/>
          </a:ln>
        </p:spPr>
      </p:pic>
      <p:pic>
        <p:nvPicPr>
          <p:cNvPr id="335878" name="Picture 6" descr="C:\Documents and Settings\grinj08\Local Settings\Temporary Internet Files\Content.IE5\DQRPQYB9\j0432679[1].png">
            <a:hlinkClick r:id="" action="ppaction://hlinkshowjump?jump=nextslide"/>
          </p:cNvPr>
          <p:cNvPicPr>
            <a:picLocks noChangeAspect="1" noChangeArrowheads="1"/>
          </p:cNvPicPr>
          <p:nvPr/>
        </p:nvPicPr>
        <p:blipFill>
          <a:blip r:embed="rId9"/>
          <a:srcRect/>
          <a:stretch>
            <a:fillRect/>
          </a:stretch>
        </p:blipFill>
        <p:spPr bwMode="auto">
          <a:xfrm>
            <a:off x="8358188" y="6143625"/>
            <a:ext cx="500062" cy="500063"/>
          </a:xfrm>
          <a:prstGeom prst="rect">
            <a:avLst/>
          </a:prstGeom>
          <a:noFill/>
          <a:ln w="9525">
            <a:noFill/>
            <a:miter lim="800000"/>
            <a:headEnd/>
            <a:tailEnd/>
          </a:ln>
        </p:spPr>
      </p:pic>
      <p:sp>
        <p:nvSpPr>
          <p:cNvPr id="7" name="Date Placeholder 6"/>
          <p:cNvSpPr txBox="1">
            <a:spLocks noGrp="1"/>
          </p:cNvSpPr>
          <p:nvPr/>
        </p:nvSpPr>
        <p:spPr>
          <a:xfrm>
            <a:off x="457200" y="6416675"/>
            <a:ext cx="2133600" cy="365125"/>
          </a:xfrm>
          <a:prstGeom prst="rect">
            <a:avLst/>
          </a:prstGeom>
          <a:noFill/>
        </p:spPr>
        <p:txBody>
          <a:bodyPr anchor="b"/>
          <a:lstStyle/>
          <a:p>
            <a:pPr fontAlgn="auto">
              <a:spcBef>
                <a:spcPts val="0"/>
              </a:spcBef>
              <a:spcAft>
                <a:spcPts val="0"/>
              </a:spcAft>
              <a:defRPr/>
            </a:pPr>
            <a:r>
              <a:rPr lang="en-US" sz="1200">
                <a:solidFill>
                  <a:schemeClr val="tx1">
                    <a:shade val="50000"/>
                  </a:schemeClr>
                </a:solidFill>
                <a:latin typeface="+mn-lt"/>
                <a:ea typeface="+mn-ea"/>
                <a:cs typeface="+mn-cs"/>
              </a:rPr>
              <a:t>2/6/2008</a:t>
            </a:r>
            <a:endParaRPr lang="en-AU" sz="1200">
              <a:solidFill>
                <a:schemeClr val="tx1">
                  <a:shade val="50000"/>
                </a:schemeClr>
              </a:solidFill>
              <a:latin typeface="+mn-lt"/>
              <a:ea typeface="+mn-ea"/>
              <a:cs typeface="+mn-cs"/>
            </a:endParaRPr>
          </a:p>
        </p:txBody>
      </p:sp>
      <p:sp>
        <p:nvSpPr>
          <p:cNvPr id="9" name="Footer Placeholder 8"/>
          <p:cNvSpPr txBox="1">
            <a:spLocks noGrp="1"/>
          </p:cNvSpPr>
          <p:nvPr/>
        </p:nvSpPr>
        <p:spPr>
          <a:xfrm>
            <a:off x="3124200" y="6416675"/>
            <a:ext cx="2895600" cy="365125"/>
          </a:xfrm>
          <a:prstGeom prst="rect">
            <a:avLst/>
          </a:prstGeom>
          <a:noFill/>
        </p:spPr>
        <p:txBody>
          <a:bodyPr anchor="b"/>
          <a:lstStyle/>
          <a:p>
            <a:pPr algn="ctr" fontAlgn="auto">
              <a:spcBef>
                <a:spcPts val="0"/>
              </a:spcBef>
              <a:spcAft>
                <a:spcPts val="0"/>
              </a:spcAft>
              <a:defRPr/>
            </a:pPr>
            <a:r>
              <a:rPr lang="en-AU" sz="1200">
                <a:solidFill>
                  <a:schemeClr val="tx1">
                    <a:shade val="50000"/>
                  </a:schemeClr>
                </a:solidFill>
                <a:latin typeface="+mn-lt"/>
                <a:ea typeface="+mn-ea"/>
                <a:cs typeface="+mn-cs"/>
              </a:rPr>
              <a:t>Joel Grinham</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85720" y="1142984"/>
            <a:ext cx="8541954" cy="707886"/>
          </a:xfrm>
          <a:prstGeom prst="rect">
            <a:avLst/>
          </a:prstGeom>
          <a:noFill/>
        </p:spPr>
        <p:txBody>
          <a:bodyPr wrap="none">
            <a:spAutoFit/>
          </a:bodyPr>
          <a:lstStyle/>
          <a:p>
            <a:pPr algn="ctr">
              <a:defRPr/>
            </a:pPr>
            <a:r>
              <a:rPr lang="en-US" sz="4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Broadway" pitchFamily="82" charset="0"/>
                <a:ea typeface="+mn-ea"/>
                <a:cs typeface="+mn-cs"/>
              </a:rPr>
              <a:t>Which one looks better to you?</a:t>
            </a:r>
          </a:p>
        </p:txBody>
      </p:sp>
      <p:sp>
        <p:nvSpPr>
          <p:cNvPr id="5" name="Rectangle 4"/>
          <p:cNvSpPr/>
          <p:nvPr/>
        </p:nvSpPr>
        <p:spPr>
          <a:xfrm>
            <a:off x="3000364" y="5715016"/>
            <a:ext cx="3427541"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Broadway" pitchFamily="82" charset="0"/>
                <a:ea typeface="+mn-ea"/>
                <a:cs typeface="+mn-cs"/>
              </a:rPr>
              <a:t>THE END</a:t>
            </a:r>
          </a:p>
        </p:txBody>
      </p:sp>
    </p:spTree>
  </p:cSld>
  <p:clrMapOvr>
    <a:masterClrMapping/>
  </p:clrMapOvr>
  <p:transition spd="slow">
    <p:newsflash/>
    <p:sndAc>
      <p:stSnd>
        <p:snd r:embed="rId3" name="applause.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09" name="Picture 4" descr="blonde2_01[1]"/>
          <p:cNvPicPr>
            <a:picLocks noChangeAspect="1" noChangeArrowheads="1"/>
          </p:cNvPicPr>
          <p:nvPr/>
        </p:nvPicPr>
        <p:blipFill>
          <a:blip r:embed="rId3"/>
          <a:srcRect/>
          <a:stretch>
            <a:fillRect/>
          </a:stretch>
        </p:blipFill>
        <p:spPr bwMode="auto">
          <a:xfrm>
            <a:off x="395288" y="0"/>
            <a:ext cx="5099050" cy="6858000"/>
          </a:xfrm>
          <a:prstGeom prst="rect">
            <a:avLst/>
          </a:prstGeom>
          <a:noFill/>
          <a:ln w="9525">
            <a:noFill/>
            <a:miter lim="800000"/>
            <a:headEnd/>
            <a:tailEnd/>
          </a:ln>
        </p:spPr>
      </p:pic>
      <p:sp>
        <p:nvSpPr>
          <p:cNvPr id="43010" name="Text Box 2"/>
          <p:cNvSpPr txBox="1">
            <a:spLocks noChangeArrowheads="1"/>
          </p:cNvSpPr>
          <p:nvPr/>
        </p:nvSpPr>
        <p:spPr bwMode="auto">
          <a:xfrm>
            <a:off x="6172200"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Text Box 3"/>
          <p:cNvSpPr txBox="1">
            <a:spLocks noChangeArrowheads="1"/>
          </p:cNvSpPr>
          <p:nvPr/>
        </p:nvSpPr>
        <p:spPr bwMode="auto">
          <a:xfrm>
            <a:off x="5570538" y="123825"/>
            <a:ext cx="1531937"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45058" name="Picture 4" descr="blonde1_01-down[1]"/>
          <p:cNvPicPr>
            <a:picLocks noChangeAspect="1" noChangeArrowheads="1"/>
          </p:cNvPicPr>
          <p:nvPr/>
        </p:nvPicPr>
        <p:blipFill>
          <a:blip r:embed="rId3"/>
          <a:srcRect/>
          <a:stretch>
            <a:fillRect/>
          </a:stretch>
        </p:blipFill>
        <p:spPr bwMode="auto">
          <a:xfrm>
            <a:off x="395288" y="0"/>
            <a:ext cx="45164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5" name="Picture 5" descr="blonde1_01[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95288" y="0"/>
            <a:ext cx="4516437" cy="6858000"/>
          </a:xfrm>
          <a:prstGeom prst="rect">
            <a:avLst/>
          </a:prstGeom>
          <a:noFill/>
          <a:ln w="9525">
            <a:noFill/>
            <a:miter lim="800000"/>
            <a:headEnd/>
            <a:tailEnd/>
          </a:ln>
        </p:spPr>
      </p:pic>
      <p:sp>
        <p:nvSpPr>
          <p:cNvPr id="47106" name="Text Box 2"/>
          <p:cNvSpPr txBox="1">
            <a:spLocks noChangeArrowheads="1"/>
          </p:cNvSpPr>
          <p:nvPr/>
        </p:nvSpPr>
        <p:spPr bwMode="auto">
          <a:xfrm>
            <a:off x="5570538"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pic>
        <p:nvPicPr>
          <p:cNvPr id="47107" name="Picture 4" descr="blonde1_01-down[1]"/>
          <p:cNvPicPr>
            <a:picLocks noChangeAspect="1" noChangeArrowheads="1"/>
          </p:cNvPicPr>
          <p:nvPr/>
        </p:nvPicPr>
        <p:blipFill>
          <a:blip r:embed="rId4"/>
          <a:srcRect/>
          <a:stretch>
            <a:fillRect/>
          </a:stretch>
        </p:blipFill>
        <p:spPr bwMode="auto">
          <a:xfrm>
            <a:off x="5715000" y="1447800"/>
            <a:ext cx="2408238"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ext Box 6"/>
          <p:cNvSpPr txBox="1">
            <a:spLocks noChangeArrowheads="1"/>
          </p:cNvSpPr>
          <p:nvPr/>
        </p:nvSpPr>
        <p:spPr bwMode="auto">
          <a:xfrm>
            <a:off x="571500" y="2286000"/>
            <a:ext cx="7702550" cy="27463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Computer-edited photographs are ubiquitous. We live in an increasingly visual world. As individuals and as a culture, people need to know how to read and interpret visual images</a:t>
            </a:r>
          </a:p>
          <a:p>
            <a:pPr>
              <a:spcBef>
                <a:spcPct val="50000"/>
              </a:spcBef>
              <a:buFontTx/>
              <a:buChar char="•"/>
            </a:pPr>
            <a:r>
              <a:rPr lang="en-US" sz="1500"/>
              <a:t>Today’s viewers are sophisticated visually. People can be fooled easily, literally anything can be done to an image to make people believe in certain ways</a:t>
            </a:r>
          </a:p>
          <a:p>
            <a:pPr>
              <a:spcBef>
                <a:spcPct val="50000"/>
              </a:spcBef>
              <a:buFontTx/>
              <a:buChar char="•"/>
            </a:pPr>
            <a:r>
              <a:rPr lang="en-US" sz="1500"/>
              <a:t>Problems arise though because the audience think that an image may be real, when editing has occurred</a:t>
            </a:r>
          </a:p>
          <a:p>
            <a:pPr>
              <a:spcBef>
                <a:spcPct val="50000"/>
              </a:spcBef>
            </a:pPr>
            <a:endParaRPr lang="en-US" sz="1800"/>
          </a:p>
          <a:p>
            <a:pPr>
              <a:spcBef>
                <a:spcPct val="50000"/>
              </a:spcBef>
              <a:buFontTx/>
              <a:buChar char="•"/>
            </a:pPr>
            <a:endParaRPr lang="en-US" sz="1800"/>
          </a:p>
        </p:txBody>
      </p:sp>
      <p:sp>
        <p:nvSpPr>
          <p:cNvPr id="49154" name="Text Box 5"/>
          <p:cNvSpPr txBox="1">
            <a:spLocks noChangeArrowheads="1"/>
          </p:cNvSpPr>
          <p:nvPr/>
        </p:nvSpPr>
        <p:spPr bwMode="auto">
          <a:xfrm>
            <a:off x="468313" y="476250"/>
            <a:ext cx="7272337" cy="16160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What is Photo</a:t>
            </a:r>
          </a:p>
          <a:p>
            <a:pPr algn="ctr">
              <a:spcBef>
                <a:spcPct val="50000"/>
              </a:spcBef>
            </a:pPr>
            <a:r>
              <a:rPr lang="en-US" sz="4000" b="1"/>
              <a:t> Manipulation?</a:t>
            </a:r>
          </a:p>
        </p:txBody>
      </p:sp>
      <p:sp>
        <p:nvSpPr>
          <p:cNvPr id="49155" name="AutoShape 5">
            <a:hlinkClick r:id="" action="ppaction://hlinkshowjump?jump=nextslide" highlightClick="1"/>
          </p:cNvPr>
          <p:cNvSpPr>
            <a:spLocks noChangeAspect="1" noChangeArrowheads="1"/>
          </p:cNvSpPr>
          <p:nvPr/>
        </p:nvSpPr>
        <p:spPr bwMode="auto">
          <a:xfrm>
            <a:off x="807243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49156" name="AutoShape 6">
            <a:hlinkClick r:id="" action="ppaction://hlinkshowjump?jump=previousslide" highlightClick="1"/>
          </p:cNvPr>
          <p:cNvSpPr>
            <a:spLocks noChangeArrowheads="1"/>
          </p:cNvSpPr>
          <p:nvPr/>
        </p:nvSpPr>
        <p:spPr bwMode="auto">
          <a:xfrm>
            <a:off x="604361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49157" name="AutoShape 7">
            <a:hlinkClick r:id="rId3" action="ppaction://hlinksldjump" highlightClick="1"/>
          </p:cNvPr>
          <p:cNvSpPr>
            <a:spLocks noChangeArrowheads="1"/>
          </p:cNvSpPr>
          <p:nvPr/>
        </p:nvSpPr>
        <p:spPr bwMode="auto">
          <a:xfrm>
            <a:off x="741045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49158" name="AutoShape 19">
            <a:hlinkClick r:id="rId4" action="ppaction://hlinksldjump" highlightClick="1"/>
          </p:cNvPr>
          <p:cNvSpPr>
            <a:spLocks noChangeArrowheads="1"/>
          </p:cNvSpPr>
          <p:nvPr/>
        </p:nvSpPr>
        <p:spPr bwMode="auto">
          <a:xfrm>
            <a:off x="676275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ext Box 4"/>
          <p:cNvSpPr txBox="1">
            <a:spLocks noChangeArrowheads="1"/>
          </p:cNvSpPr>
          <p:nvPr/>
        </p:nvSpPr>
        <p:spPr bwMode="auto">
          <a:xfrm>
            <a:off x="1692275" y="2906713"/>
            <a:ext cx="6192838" cy="1554162"/>
          </a:xfrm>
          <a:prstGeom prst="rect">
            <a:avLst/>
          </a:prstGeom>
          <a:noFill/>
          <a:ln w="9525">
            <a:noFill/>
            <a:miter lim="800000"/>
            <a:headEnd/>
            <a:tailEnd/>
          </a:ln>
        </p:spPr>
        <p:txBody>
          <a:bodyPr>
            <a:prstTxWarp prst="textNoShape">
              <a:avLst/>
            </a:prstTxWarp>
            <a:spAutoFit/>
          </a:bodyPr>
          <a:lstStyle/>
          <a:p>
            <a:pPr algn="ctr"/>
            <a:r>
              <a:rPr lang="fr-FR" sz="3200" b="1"/>
              <a:t>The Miracle </a:t>
            </a:r>
          </a:p>
          <a:p>
            <a:pPr algn="ctr"/>
            <a:r>
              <a:rPr lang="fr-FR" sz="3200" b="1"/>
              <a:t>of </a:t>
            </a:r>
          </a:p>
          <a:p>
            <a:pPr algn="ctr"/>
            <a:r>
              <a:rPr lang="fr-FR" sz="3200" b="1"/>
              <a:t>Digital Editing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5.	   Advertising</a:t>
            </a:r>
          </a:p>
        </p:txBody>
      </p:sp>
      <p:sp>
        <p:nvSpPr>
          <p:cNvPr id="14342" name="Text Box 6"/>
          <p:cNvSpPr txBox="1">
            <a:spLocks noChangeArrowheads="1"/>
          </p:cNvSpPr>
          <p:nvPr/>
        </p:nvSpPr>
        <p:spPr bwMode="auto">
          <a:xfrm>
            <a:off x="714375" y="1714500"/>
            <a:ext cx="7848600" cy="11906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t>Advertising is the public promotion of a product or service or company by means of paid announcements so as to affect perception or arouse consumer desire to make a purchase or make a particular action.</a:t>
            </a:r>
          </a:p>
        </p:txBody>
      </p:sp>
      <p:sp>
        <p:nvSpPr>
          <p:cNvPr id="51203" name="Text Box 7"/>
          <p:cNvSpPr txBox="1">
            <a:spLocks noChangeArrowheads="1"/>
          </p:cNvSpPr>
          <p:nvPr/>
        </p:nvSpPr>
        <p:spPr bwMode="auto">
          <a:xfrm>
            <a:off x="827088" y="2924175"/>
            <a:ext cx="7848600" cy="1120775"/>
          </a:xfrm>
          <a:prstGeom prst="rect">
            <a:avLst/>
          </a:prstGeom>
          <a:noFill/>
          <a:ln w="9525">
            <a:noFill/>
            <a:miter lim="800000"/>
            <a:headEnd/>
            <a:tailEnd/>
          </a:ln>
        </p:spPr>
        <p:txBody>
          <a:bodyPr>
            <a:prstTxWarp prst="textNoShape">
              <a:avLst/>
            </a:prstTxWarp>
            <a:spAutoFit/>
          </a:bodyPr>
          <a:lstStyle/>
          <a:p>
            <a:pPr>
              <a:spcBef>
                <a:spcPct val="50000"/>
              </a:spcBef>
            </a:pPr>
            <a:r>
              <a:rPr lang="en-US" sz="1500"/>
              <a:t>In today's society people believe that  a photo shown is what the person looks like in real life, but this is not necessarily the case</a:t>
            </a:r>
          </a:p>
          <a:p>
            <a:pPr>
              <a:spcBef>
                <a:spcPct val="50000"/>
              </a:spcBef>
              <a:buFontTx/>
              <a:buChar char="•"/>
            </a:pPr>
            <a:r>
              <a:rPr lang="en-US" sz="1500"/>
              <a:t>People are now changing their appearance or the appearance of a object by photo editing software to attract the dominant view in today's society</a:t>
            </a:r>
            <a:endParaRPr lang="en-US" sz="1800"/>
          </a:p>
        </p:txBody>
      </p:sp>
      <p:sp>
        <p:nvSpPr>
          <p:cNvPr id="51204" name="Text Box 9"/>
          <p:cNvSpPr txBox="1">
            <a:spLocks noChangeArrowheads="1"/>
          </p:cNvSpPr>
          <p:nvPr/>
        </p:nvSpPr>
        <p:spPr bwMode="auto">
          <a:xfrm>
            <a:off x="6588125" y="6381750"/>
            <a:ext cx="2303463"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51205" name="Picture 11" descr="newspaper[1]"/>
          <p:cNvPicPr>
            <a:picLocks noChangeAspect="1" noChangeArrowheads="1"/>
          </p:cNvPicPr>
          <p:nvPr/>
        </p:nvPicPr>
        <p:blipFill>
          <a:blip r:embed="rId3"/>
          <a:srcRect/>
          <a:stretch>
            <a:fillRect/>
          </a:stretch>
        </p:blipFill>
        <p:spPr bwMode="auto">
          <a:xfrm>
            <a:off x="4427538" y="5157788"/>
            <a:ext cx="1441450" cy="1347787"/>
          </a:xfrm>
          <a:prstGeom prst="rect">
            <a:avLst/>
          </a:prstGeom>
          <a:noFill/>
          <a:ln w="9525">
            <a:noFill/>
            <a:miter lim="800000"/>
            <a:headEnd/>
            <a:tailEnd/>
          </a:ln>
        </p:spPr>
      </p:pic>
      <p:pic>
        <p:nvPicPr>
          <p:cNvPr id="51206" name="Picture 12" descr="E228WFP_300[1]"/>
          <p:cNvPicPr>
            <a:picLocks noChangeAspect="1" noChangeArrowheads="1"/>
          </p:cNvPicPr>
          <p:nvPr/>
        </p:nvPicPr>
        <p:blipFill>
          <a:blip r:embed="rId4"/>
          <a:srcRect/>
          <a:stretch>
            <a:fillRect/>
          </a:stretch>
        </p:blipFill>
        <p:spPr bwMode="auto">
          <a:xfrm>
            <a:off x="395288" y="5013325"/>
            <a:ext cx="1728787" cy="1649413"/>
          </a:xfrm>
          <a:prstGeom prst="rect">
            <a:avLst/>
          </a:prstGeom>
          <a:noFill/>
          <a:ln w="9525">
            <a:noFill/>
            <a:miter lim="800000"/>
            <a:headEnd/>
            <a:tailEnd/>
          </a:ln>
        </p:spPr>
      </p:pic>
      <p:pic>
        <p:nvPicPr>
          <p:cNvPr id="51207" name="Picture 14" descr="news_municipality"/>
          <p:cNvPicPr>
            <a:picLocks noChangeAspect="1" noChangeArrowheads="1"/>
          </p:cNvPicPr>
          <p:nvPr/>
        </p:nvPicPr>
        <p:blipFill>
          <a:blip r:embed="rId5"/>
          <a:srcRect/>
          <a:stretch>
            <a:fillRect/>
          </a:stretch>
        </p:blipFill>
        <p:spPr bwMode="auto">
          <a:xfrm>
            <a:off x="2484438" y="5013325"/>
            <a:ext cx="1800225" cy="1643063"/>
          </a:xfrm>
          <a:prstGeom prst="rect">
            <a:avLst/>
          </a:prstGeom>
          <a:noFill/>
          <a:ln w="9525">
            <a:noFill/>
            <a:miter lim="800000"/>
            <a:headEnd/>
            <a:tailEnd/>
          </a:ln>
        </p:spPr>
      </p:pic>
      <p:pic>
        <p:nvPicPr>
          <p:cNvPr id="51208" name="Picture 16" descr="new_truck_ani01"/>
          <p:cNvPicPr>
            <a:picLocks noChangeAspect="1" noChangeArrowheads="1" noCrop="1"/>
          </p:cNvPicPr>
          <p:nvPr/>
        </p:nvPicPr>
        <p:blipFill>
          <a:blip r:embed="rId6"/>
          <a:srcRect/>
          <a:stretch>
            <a:fillRect/>
          </a:stretch>
        </p:blipFill>
        <p:spPr bwMode="auto">
          <a:xfrm>
            <a:off x="6643688" y="214313"/>
            <a:ext cx="1943100" cy="1466850"/>
          </a:xfrm>
          <a:prstGeom prst="rect">
            <a:avLst/>
          </a:prstGeom>
          <a:noFill/>
          <a:ln w="9525">
            <a:noFill/>
            <a:miter lim="800000"/>
            <a:headEnd/>
            <a:tailEnd/>
          </a:ln>
        </p:spPr>
      </p:pic>
      <p:sp>
        <p:nvSpPr>
          <p:cNvPr id="51209" name="Text Box 19"/>
          <p:cNvSpPr txBox="1">
            <a:spLocks noChangeArrowheads="1"/>
          </p:cNvSpPr>
          <p:nvPr/>
        </p:nvSpPr>
        <p:spPr bwMode="auto">
          <a:xfrm>
            <a:off x="827088" y="4149725"/>
            <a:ext cx="7704137" cy="7778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Most of us are aware that our senses are bombarded on a daily basis with images of impossible beauty, but does that knowledge make us any less susceptible to the desire to compare ourselves and others with these fantasy visions?</a:t>
            </a:r>
            <a:r>
              <a:rPr lang="en-US" sz="1800"/>
              <a:t> </a:t>
            </a:r>
          </a:p>
        </p:txBody>
      </p:sp>
      <p:sp>
        <p:nvSpPr>
          <p:cNvPr id="51210"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1211"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1212" name="AutoShape 7">
            <a:hlinkClick r:id="rId7"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1213" name="AutoShape 19">
            <a:hlinkClick r:id="rId8"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afterEffect">
                                  <p:stCondLst>
                                    <p:cond delay="0"/>
                                  </p:stCondLst>
                                  <p:iterate type="lt">
                                    <p:tmPct val="4000"/>
                                  </p:iterate>
                                  <p:childTnLst>
                                    <p:set>
                                      <p:cBhvr override="childStyle">
                                        <p:cTn id="6" dur="3000" fill="hold"/>
                                        <p:tgtEl>
                                          <p:spTgt spid="14342">
                                            <p:txEl>
                                              <p:pRg st="0" end="0"/>
                                            </p:txEl>
                                          </p:spTgt>
                                        </p:tgtEl>
                                        <p:attrNameLst>
                                          <p:attrName>style.color</p:attrName>
                                        </p:attrNameLst>
                                      </p:cBhvr>
                                      <p:to>
                                        <p:clrVal>
                                          <a:schemeClr val="accent2"/>
                                        </p:clrVal>
                                      </p:to>
                                    </p:set>
                                    <p:set>
                                      <p:cBhvr>
                                        <p:cTn id="7" dur="3000" fill="hold"/>
                                        <p:tgtEl>
                                          <p:spTgt spid="14342">
                                            <p:txEl>
                                              <p:pRg st="0" end="0"/>
                                            </p:txEl>
                                          </p:spTgt>
                                        </p:tgtEl>
                                        <p:attrNameLst>
                                          <p:attrName>fillcolor</p:attrName>
                                        </p:attrNameLst>
                                      </p:cBhvr>
                                      <p:to>
                                        <p:clrVal>
                                          <a:schemeClr val="accent2"/>
                                        </p:clrVal>
                                      </p:to>
                                    </p:set>
                                    <p:set>
                                      <p:cBhvr>
                                        <p:cTn id="8" dur="3000" fill="hold"/>
                                        <p:tgtEl>
                                          <p:spTgt spid="14342">
                                            <p:txEl>
                                              <p:pRg st="0" end="0"/>
                                            </p:txEl>
                                          </p:spTgt>
                                        </p:tgtEl>
                                        <p:attrNameLst>
                                          <p:attrName>fill.type</p:attrName>
                                        </p:attrNameLst>
                                      </p:cBhvr>
                                      <p:to>
                                        <p:strVal val="solid"/>
                                      </p:to>
                                    </p:set>
                                  </p:childTnLst>
                                </p:cTn>
                              </p:par>
                            </p:childTnLst>
                          </p:cTn>
                        </p:par>
                        <p:par>
                          <p:cTn id="9" fill="hold">
                            <p:stCondLst>
                              <p:cond delay="23040"/>
                            </p:stCondLst>
                            <p:childTnLst>
                              <p:par>
                                <p:cTn id="10" presetID="16" presetClass="emph" presetSubtype="0" fill="hold" nodeType="afterEffect">
                                  <p:stCondLst>
                                    <p:cond delay="0"/>
                                  </p:stCondLst>
                                  <p:iterate type="lt">
                                    <p:tmPct val="4000"/>
                                  </p:iterate>
                                  <p:childTnLst>
                                    <p:set>
                                      <p:cBhvr override="childStyle">
                                        <p:cTn id="11" dur="3000" fill="hold"/>
                                        <p:tgtEl>
                                          <p:spTgt spid="14342">
                                            <p:txEl>
                                              <p:pRg st="0" end="0"/>
                                            </p:txEl>
                                          </p:spTgt>
                                        </p:tgtEl>
                                        <p:attrNameLst>
                                          <p:attrName>style.color</p:attrName>
                                        </p:attrNameLst>
                                      </p:cBhvr>
                                      <p:to>
                                        <p:clrVal>
                                          <a:schemeClr val="accent2"/>
                                        </p:clrVal>
                                      </p:to>
                                    </p:set>
                                    <p:set>
                                      <p:cBhvr>
                                        <p:cTn id="12" dur="3000" fill="hold"/>
                                        <p:tgtEl>
                                          <p:spTgt spid="14342">
                                            <p:txEl>
                                              <p:pRg st="0" end="0"/>
                                            </p:txEl>
                                          </p:spTgt>
                                        </p:tgtEl>
                                        <p:attrNameLst>
                                          <p:attrName>fillcolor</p:attrName>
                                        </p:attrNameLst>
                                      </p:cBhvr>
                                      <p:to>
                                        <p:clrVal>
                                          <a:schemeClr val="accent2"/>
                                        </p:clrVal>
                                      </p:to>
                                    </p:set>
                                    <p:set>
                                      <p:cBhvr>
                                        <p:cTn id="13" dur="3000" fill="hold"/>
                                        <p:tgtEl>
                                          <p:spTgt spid="1434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p>
        </p:txBody>
      </p:sp>
      <p:sp>
        <p:nvSpPr>
          <p:cNvPr id="53250" name="Text Box 6"/>
          <p:cNvSpPr txBox="1">
            <a:spLocks noChangeArrowheads="1"/>
          </p:cNvSpPr>
          <p:nvPr/>
        </p:nvSpPr>
        <p:spPr bwMode="auto">
          <a:xfrm>
            <a:off x="1785938" y="1428750"/>
            <a:ext cx="5214937" cy="5692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Many young teenage females read magazines such as:</a:t>
            </a:r>
          </a:p>
          <a:p>
            <a:pPr marL="1600200" lvl="3" indent="-228600">
              <a:spcBef>
                <a:spcPct val="50000"/>
              </a:spcBef>
              <a:buFontTx/>
              <a:buChar char="•"/>
            </a:pPr>
            <a:r>
              <a:rPr lang="en-US" sz="1500"/>
              <a:t>Dolly </a:t>
            </a:r>
          </a:p>
          <a:p>
            <a:pPr marL="1600200" lvl="3" indent="-228600">
              <a:spcBef>
                <a:spcPct val="50000"/>
              </a:spcBef>
              <a:buFontTx/>
              <a:buChar char="•"/>
            </a:pPr>
            <a:r>
              <a:rPr lang="en-US" sz="1500"/>
              <a:t>Girlfriend</a:t>
            </a:r>
          </a:p>
          <a:p>
            <a:pPr marL="1600200" lvl="3" indent="-228600">
              <a:spcBef>
                <a:spcPct val="50000"/>
              </a:spcBef>
              <a:buFontTx/>
              <a:buChar char="•"/>
            </a:pPr>
            <a:r>
              <a:rPr lang="en-US" sz="1500"/>
              <a:t>TV HITS</a:t>
            </a:r>
          </a:p>
          <a:p>
            <a:pPr marL="1600200" lvl="3" indent="-228600">
              <a:spcBef>
                <a:spcPct val="50000"/>
              </a:spcBef>
              <a:buFontTx/>
              <a:buChar char="•"/>
            </a:pPr>
            <a:r>
              <a:rPr lang="en-US" sz="1500"/>
              <a:t>Pop</a:t>
            </a:r>
          </a:p>
          <a:p>
            <a:pPr marL="1600200" lvl="3" indent="-228600">
              <a:spcBef>
                <a:spcPct val="50000"/>
              </a:spcBef>
              <a:buFontTx/>
              <a:buChar char="•"/>
            </a:pPr>
            <a:endParaRPr lang="en-US" sz="1500"/>
          </a:p>
          <a:p>
            <a:pPr>
              <a:spcBef>
                <a:spcPct val="50000"/>
              </a:spcBef>
              <a:buFontTx/>
              <a:buChar char="•"/>
            </a:pPr>
            <a:r>
              <a:rPr lang="en-US" sz="1500"/>
              <a:t>Many of these magazines show insight information on </a:t>
            </a:r>
          </a:p>
          <a:p>
            <a:pPr>
              <a:spcBef>
                <a:spcPct val="50000"/>
              </a:spcBef>
            </a:pPr>
            <a:r>
              <a:rPr lang="en-US" sz="1500"/>
              <a:t>fashion, celebrates and beauty.</a:t>
            </a:r>
          </a:p>
          <a:p>
            <a:pPr>
              <a:spcBef>
                <a:spcPct val="50000"/>
              </a:spcBef>
              <a:buFontTx/>
              <a:buChar char="•"/>
            </a:pPr>
            <a:r>
              <a:rPr lang="en-US" sz="1500"/>
              <a:t>On many covers of teenage magazines, celebrities are pictured such as:</a:t>
            </a:r>
          </a:p>
          <a:p>
            <a:pPr marL="1600200" lvl="3" indent="-228600">
              <a:spcBef>
                <a:spcPct val="50000"/>
              </a:spcBef>
              <a:buFontTx/>
              <a:buChar char="•"/>
            </a:pPr>
            <a:r>
              <a:rPr lang="en-US" sz="1500"/>
              <a:t>Rachel Billson</a:t>
            </a:r>
          </a:p>
          <a:p>
            <a:pPr marL="1600200" lvl="3" indent="-228600">
              <a:spcBef>
                <a:spcPct val="50000"/>
              </a:spcBef>
              <a:buFontTx/>
              <a:buChar char="•"/>
            </a:pPr>
            <a:r>
              <a:rPr lang="en-US" sz="1500"/>
              <a:t>Ashlee Simpson</a:t>
            </a:r>
          </a:p>
          <a:p>
            <a:pPr marL="1600200" lvl="3" indent="-228600">
              <a:spcBef>
                <a:spcPct val="50000"/>
              </a:spcBef>
              <a:buFontTx/>
              <a:buChar char="•"/>
            </a:pPr>
            <a:r>
              <a:rPr lang="en-US" sz="1500"/>
              <a:t>Delta Goodrem</a:t>
            </a:r>
          </a:p>
          <a:p>
            <a:pPr marL="1600200" lvl="3" indent="-228600">
              <a:spcBef>
                <a:spcPct val="50000"/>
              </a:spcBef>
              <a:buFontTx/>
              <a:buChar char="•"/>
            </a:pPr>
            <a:r>
              <a:rPr lang="en-US" sz="1500"/>
              <a:t>The Veronicas </a:t>
            </a:r>
          </a:p>
          <a:p>
            <a:pPr marL="1600200" lvl="3" indent="-228600">
              <a:spcBef>
                <a:spcPct val="50000"/>
              </a:spcBef>
              <a:buFontTx/>
              <a:buChar char="•"/>
            </a:pPr>
            <a:r>
              <a:rPr lang="en-US" sz="1500"/>
              <a:t>Scarlett Johansson</a:t>
            </a:r>
          </a:p>
          <a:p>
            <a:pPr marL="1600200" lvl="3" indent="-228600">
              <a:spcBef>
                <a:spcPct val="50000"/>
              </a:spcBef>
              <a:buFontTx/>
              <a:buChar char="•"/>
            </a:pPr>
            <a:endParaRPr lang="en-US" sz="1500"/>
          </a:p>
          <a:p>
            <a:pPr>
              <a:spcBef>
                <a:spcPct val="50000"/>
              </a:spcBef>
              <a:buFontTx/>
              <a:buChar char="•"/>
            </a:pPr>
            <a:endParaRPr lang="en-US" sz="1500" b="1"/>
          </a:p>
        </p:txBody>
      </p:sp>
      <p:sp>
        <p:nvSpPr>
          <p:cNvPr id="53251" name="Text Box 7"/>
          <p:cNvSpPr txBox="1">
            <a:spLocks noChangeArrowheads="1"/>
          </p:cNvSpPr>
          <p:nvPr/>
        </p:nvSpPr>
        <p:spPr bwMode="auto">
          <a:xfrm>
            <a:off x="611188" y="2565400"/>
            <a:ext cx="7848600" cy="1192213"/>
          </a:xfrm>
          <a:prstGeom prst="rect">
            <a:avLst/>
          </a:prstGeom>
          <a:noFill/>
          <a:ln w="9525">
            <a:noFill/>
            <a:miter lim="800000"/>
            <a:headEnd/>
            <a:tailEnd/>
          </a:ln>
        </p:spPr>
        <p:txBody>
          <a:bodyPr>
            <a:prstTxWarp prst="textNoShape">
              <a:avLst/>
            </a:prstTxWarp>
            <a:spAutoFit/>
          </a:bodyPr>
          <a:lstStyle/>
          <a:p>
            <a:pPr>
              <a:spcBef>
                <a:spcPct val="50000"/>
              </a:spcBef>
              <a:buFontTx/>
              <a:buChar char="•"/>
            </a:pPr>
            <a:endParaRPr lang="en-US" sz="1800"/>
          </a:p>
          <a:p>
            <a:pPr>
              <a:spcBef>
                <a:spcPct val="50000"/>
              </a:spcBef>
              <a:buFontTx/>
              <a:buChar char="•"/>
            </a:pPr>
            <a:endParaRPr lang="en-US" sz="1800"/>
          </a:p>
          <a:p>
            <a:pPr>
              <a:spcBef>
                <a:spcPct val="50000"/>
              </a:spcBef>
              <a:buFontTx/>
              <a:buChar char="•"/>
            </a:pPr>
            <a:endParaRPr lang="en-US" sz="1800"/>
          </a:p>
        </p:txBody>
      </p:sp>
      <p:sp>
        <p:nvSpPr>
          <p:cNvPr id="53252" name="Text Box 8"/>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53253" name="Picture 26" descr="d1"/>
          <p:cNvPicPr>
            <a:picLocks noChangeAspect="1" noChangeArrowheads="1"/>
          </p:cNvPicPr>
          <p:nvPr/>
        </p:nvPicPr>
        <p:blipFill>
          <a:blip r:embed="rId3"/>
          <a:srcRect l="10303" t="3000" r="10681" b="3200"/>
          <a:stretch>
            <a:fillRect/>
          </a:stretch>
        </p:blipFill>
        <p:spPr bwMode="auto">
          <a:xfrm>
            <a:off x="6858000" y="0"/>
            <a:ext cx="1890713" cy="2551113"/>
          </a:xfrm>
          <a:prstGeom prst="rect">
            <a:avLst/>
          </a:prstGeom>
          <a:noFill/>
          <a:ln w="9525">
            <a:noFill/>
            <a:miter lim="800000"/>
            <a:headEnd/>
            <a:tailEnd/>
          </a:ln>
        </p:spPr>
      </p:pic>
      <p:pic>
        <p:nvPicPr>
          <p:cNvPr id="53254" name="Picture 11" descr="bop-cover-may-07-a[1].jpg"/>
          <p:cNvPicPr>
            <a:picLocks noChangeAspect="1"/>
          </p:cNvPicPr>
          <p:nvPr/>
        </p:nvPicPr>
        <p:blipFill>
          <a:blip r:embed="rId4"/>
          <a:srcRect/>
          <a:stretch>
            <a:fillRect/>
          </a:stretch>
        </p:blipFill>
        <p:spPr bwMode="auto">
          <a:xfrm>
            <a:off x="6858000" y="2928938"/>
            <a:ext cx="1857375" cy="2435225"/>
          </a:xfrm>
          <a:prstGeom prst="rect">
            <a:avLst/>
          </a:prstGeom>
          <a:noFill/>
          <a:ln w="9525">
            <a:noFill/>
            <a:miter lim="800000"/>
            <a:headEnd/>
            <a:tailEnd/>
          </a:ln>
        </p:spPr>
      </p:pic>
      <p:pic>
        <p:nvPicPr>
          <p:cNvPr id="53255" name="Picture 12" descr="cover[1].jpg"/>
          <p:cNvPicPr>
            <a:picLocks noChangeAspect="1"/>
          </p:cNvPicPr>
          <p:nvPr/>
        </p:nvPicPr>
        <p:blipFill>
          <a:blip r:embed="rId5"/>
          <a:srcRect/>
          <a:stretch>
            <a:fillRect/>
          </a:stretch>
        </p:blipFill>
        <p:spPr bwMode="auto">
          <a:xfrm>
            <a:off x="214313" y="4357688"/>
            <a:ext cx="1665287" cy="2362200"/>
          </a:xfrm>
          <a:prstGeom prst="rect">
            <a:avLst/>
          </a:prstGeom>
          <a:noFill/>
          <a:ln w="9525">
            <a:noFill/>
            <a:miter lim="800000"/>
            <a:headEnd/>
            <a:tailEnd/>
          </a:ln>
        </p:spPr>
      </p:pic>
      <p:pic>
        <p:nvPicPr>
          <p:cNvPr id="53256" name="Picture 13" descr="ashley-tisdale-girlfriend-1[1].jpg"/>
          <p:cNvPicPr>
            <a:picLocks noChangeAspect="1"/>
          </p:cNvPicPr>
          <p:nvPr/>
        </p:nvPicPr>
        <p:blipFill>
          <a:blip r:embed="rId6"/>
          <a:srcRect/>
          <a:stretch>
            <a:fillRect/>
          </a:stretch>
        </p:blipFill>
        <p:spPr bwMode="auto">
          <a:xfrm>
            <a:off x="214313" y="2214563"/>
            <a:ext cx="1643062" cy="2170112"/>
          </a:xfrm>
          <a:prstGeom prst="rect">
            <a:avLst/>
          </a:prstGeom>
          <a:noFill/>
          <a:ln w="9525">
            <a:noFill/>
            <a:miter lim="800000"/>
            <a:headEnd/>
            <a:tailEnd/>
          </a:ln>
        </p:spPr>
      </p:pic>
      <p:pic>
        <p:nvPicPr>
          <p:cNvPr id="53257" name="Picture 14" descr="Girlfriend30407172741[1].jpg"/>
          <p:cNvPicPr>
            <a:picLocks noChangeAspect="1"/>
          </p:cNvPicPr>
          <p:nvPr/>
        </p:nvPicPr>
        <p:blipFill>
          <a:blip r:embed="rId7"/>
          <a:srcRect/>
          <a:stretch>
            <a:fillRect/>
          </a:stretch>
        </p:blipFill>
        <p:spPr bwMode="auto">
          <a:xfrm>
            <a:off x="214313" y="0"/>
            <a:ext cx="1643062" cy="2146300"/>
          </a:xfrm>
          <a:prstGeom prst="rect">
            <a:avLst/>
          </a:prstGeom>
          <a:noFill/>
          <a:ln w="9525">
            <a:noFill/>
            <a:miter lim="800000"/>
            <a:headEnd/>
            <a:tailEnd/>
          </a:ln>
        </p:spPr>
      </p:pic>
      <p:sp>
        <p:nvSpPr>
          <p:cNvPr id="53258"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3259"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3260" name="AutoShape 7">
            <a:hlinkClick r:id="rId8"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3261" name="AutoShape 19">
            <a:hlinkClick r:id="rId9"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7" name="Picture 3"/>
          <p:cNvPicPr>
            <a:picLocks noChangeAspect="1" noChangeArrowheads="1"/>
          </p:cNvPicPr>
          <p:nvPr/>
        </p:nvPicPr>
        <p:blipFill>
          <a:blip r:embed="rId3"/>
          <a:srcRect l="15430" t="15312" r="46484" b="7813"/>
          <a:stretch>
            <a:fillRect/>
          </a:stretch>
        </p:blipFill>
        <p:spPr bwMode="auto">
          <a:xfrm>
            <a:off x="285750" y="500063"/>
            <a:ext cx="3963988" cy="5000625"/>
          </a:xfrm>
          <a:prstGeom prst="rect">
            <a:avLst/>
          </a:prstGeom>
          <a:noFill/>
          <a:ln w="9525">
            <a:noFill/>
            <a:miter lim="800000"/>
            <a:headEnd/>
            <a:tailEnd/>
          </a:ln>
        </p:spPr>
      </p:pic>
      <p:pic>
        <p:nvPicPr>
          <p:cNvPr id="55298" name="Picture 2"/>
          <p:cNvPicPr>
            <a:picLocks noChangeAspect="1" noChangeArrowheads="1"/>
          </p:cNvPicPr>
          <p:nvPr/>
        </p:nvPicPr>
        <p:blipFill>
          <a:blip r:embed="rId4"/>
          <a:srcRect l="15820" t="15936" r="46680" b="7187"/>
          <a:stretch>
            <a:fillRect/>
          </a:stretch>
        </p:blipFill>
        <p:spPr bwMode="auto">
          <a:xfrm>
            <a:off x="4654550" y="500063"/>
            <a:ext cx="3846513" cy="4929187"/>
          </a:xfrm>
          <a:prstGeom prst="rect">
            <a:avLst/>
          </a:prstGeom>
          <a:noFill/>
          <a:ln w="9525">
            <a:noFill/>
            <a:miter lim="800000"/>
            <a:headEnd/>
            <a:tailEnd/>
          </a:ln>
        </p:spPr>
      </p:pic>
      <p:sp>
        <p:nvSpPr>
          <p:cNvPr id="7" name="Rectangle 6"/>
          <p:cNvSpPr/>
          <p:nvPr/>
        </p:nvSpPr>
        <p:spPr>
          <a:xfrm>
            <a:off x="1643063" y="571500"/>
            <a:ext cx="1357312" cy="150018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5929313" y="571500"/>
            <a:ext cx="1357312" cy="150018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9" name="Rectangle 8"/>
          <p:cNvSpPr/>
          <p:nvPr/>
        </p:nvSpPr>
        <p:spPr>
          <a:xfrm rot="1442363">
            <a:off x="2425700" y="1919288"/>
            <a:ext cx="1095375" cy="372745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p:cNvSpPr/>
          <p:nvPr/>
        </p:nvSpPr>
        <p:spPr>
          <a:xfrm rot="1442363">
            <a:off x="6640513" y="1990725"/>
            <a:ext cx="1095375" cy="372745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1" name="Action Button: Information 10">
            <a:hlinkClick r:id="rId5" action="ppaction://hlinksldjump" highlightClick="1"/>
          </p:cNvPr>
          <p:cNvSpPr/>
          <p:nvPr/>
        </p:nvSpPr>
        <p:spPr>
          <a:xfrm>
            <a:off x="7786688" y="6357938"/>
            <a:ext cx="500062" cy="50006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2" name="Action Button: Home 11">
            <a:hlinkClick r:id="" action="ppaction://hlinkshowjump?jump=firstslide" highlightClick="1"/>
          </p:cNvPr>
          <p:cNvSpPr/>
          <p:nvPr/>
        </p:nvSpPr>
        <p:spPr>
          <a:xfrm>
            <a:off x="8429625" y="6357938"/>
            <a:ext cx="500063"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3" name="Action Button: Forward or Next 12">
            <a:hlinkClick r:id="" action="ppaction://hlinkshowjump?jump=nextslide" highlightClick="1"/>
          </p:cNvPr>
          <p:cNvSpPr/>
          <p:nvPr/>
        </p:nvSpPr>
        <p:spPr>
          <a:xfrm>
            <a:off x="7143750" y="6357938"/>
            <a:ext cx="500063"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4" name="Action Button: Back or Previous 13">
            <a:hlinkClick r:id="" action="ppaction://hlinkshowjump?jump=previousslide" highlightClick="1"/>
          </p:cNvPr>
          <p:cNvSpPr/>
          <p:nvPr/>
        </p:nvSpPr>
        <p:spPr>
          <a:xfrm>
            <a:off x="6643688" y="6357938"/>
            <a:ext cx="50006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5" name="TextBox 14"/>
          <p:cNvSpPr txBox="1"/>
          <p:nvPr/>
        </p:nvSpPr>
        <p:spPr>
          <a:xfrm>
            <a:off x="357188" y="5500688"/>
            <a:ext cx="7786687" cy="915987"/>
          </a:xfrm>
          <a:prstGeom prst="rect">
            <a:avLst/>
          </a:prstGeom>
          <a:noFill/>
        </p:spPr>
        <p:txBody>
          <a:bodyPr>
            <a:spAutoFit/>
          </a:bodyPr>
          <a:lstStyle/>
          <a:p>
            <a:pPr>
              <a:defRPr/>
            </a:pPr>
            <a:r>
              <a:rPr lang="en-US" sz="1800" dirty="0">
                <a:latin typeface="+mn-lt"/>
                <a:ea typeface="+mn-ea"/>
                <a:cs typeface="+mn-cs"/>
              </a:rPr>
              <a:t>This cover of Redbook magazine shows a heavily re-touched and thinner image of singer and actress Faith Hill. Redbook was accused of contributing to the unattainable body image created by digital re-touching</a:t>
            </a:r>
            <a:r>
              <a:rPr lang="en-US" sz="1800" dirty="0">
                <a:latin typeface="Arial" charset="0"/>
                <a:ea typeface="+mn-ea"/>
                <a:cs typeface="+mn-cs"/>
              </a:rPr>
              <a:t>. </a:t>
            </a:r>
          </a:p>
        </p:txBody>
      </p:sp>
      <p:sp>
        <p:nvSpPr>
          <p:cNvPr id="16" name="TextBox 15"/>
          <p:cNvSpPr txBox="1"/>
          <p:nvPr/>
        </p:nvSpPr>
        <p:spPr>
          <a:xfrm>
            <a:off x="4143375" y="642938"/>
            <a:ext cx="1857375" cy="915987"/>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Flawless skin</a:t>
            </a:r>
          </a:p>
          <a:p>
            <a:pPr>
              <a:buFont typeface="Courier New" pitchFamily="49" charset="0"/>
              <a:buChar char="o"/>
              <a:defRPr/>
            </a:pPr>
            <a:r>
              <a:rPr lang="en-US" sz="1800" dirty="0">
                <a:latin typeface="+mn-lt"/>
                <a:ea typeface="+mn-ea"/>
                <a:cs typeface="+mn-cs"/>
              </a:rPr>
              <a:t>Bags under eyes have gone </a:t>
            </a:r>
          </a:p>
        </p:txBody>
      </p:sp>
      <p:sp>
        <p:nvSpPr>
          <p:cNvPr id="19" name="TextBox 18"/>
          <p:cNvSpPr txBox="1"/>
          <p:nvPr/>
        </p:nvSpPr>
        <p:spPr>
          <a:xfrm>
            <a:off x="4071938" y="2571750"/>
            <a:ext cx="1714500" cy="641350"/>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Arm is much thinner </a:t>
            </a:r>
          </a:p>
        </p:txBody>
      </p:sp>
      <p:cxnSp>
        <p:nvCxnSpPr>
          <p:cNvPr id="21" name="Straight Arrow Connector 20"/>
          <p:cNvCxnSpPr/>
          <p:nvPr/>
        </p:nvCxnSpPr>
        <p:spPr>
          <a:xfrm rot="10800000">
            <a:off x="3429000" y="3143250"/>
            <a:ext cx="3286125" cy="1428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7" idx="3"/>
          </p:cNvCxnSpPr>
          <p:nvPr/>
        </p:nvCxnSpPr>
        <p:spPr>
          <a:xfrm rot="10800000">
            <a:off x="3000375" y="1322388"/>
            <a:ext cx="2928938" cy="4635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86500" y="3000375"/>
            <a:ext cx="857250" cy="1000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cxnSp>
        <p:nvCxnSpPr>
          <p:cNvPr id="24" name="Straight Arrow Connector 23"/>
          <p:cNvCxnSpPr/>
          <p:nvPr/>
        </p:nvCxnSpPr>
        <p:spPr>
          <a:xfrm rot="10800000" flipV="1">
            <a:off x="2571750" y="3643313"/>
            <a:ext cx="3714750" cy="214312"/>
          </a:xfrm>
          <a:prstGeom prst="straightConnector1">
            <a:avLst/>
          </a:prstGeom>
          <a:ln w="28575">
            <a:solidFill>
              <a:schemeClr val="accent1">
                <a:lumMod val="75000"/>
              </a:schemeClr>
            </a:solidFill>
            <a:tailEnd type="arrow"/>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143375" y="3714750"/>
            <a:ext cx="1714500" cy="366713"/>
          </a:xfrm>
          <a:prstGeom prst="rect">
            <a:avLst/>
          </a:prstGeom>
          <a:noFill/>
        </p:spPr>
        <p:txBody>
          <a:bodyPr>
            <a:spAutoFit/>
          </a:bodyPr>
          <a:lstStyle/>
          <a:p>
            <a:pPr>
              <a:buFont typeface="Courier New" pitchFamily="49" charset="0"/>
              <a:buChar char="o"/>
              <a:defRPr/>
            </a:pPr>
            <a:r>
              <a:rPr lang="en-US" sz="1800" dirty="0">
                <a:latin typeface="+mn-lt"/>
                <a:ea typeface="+mn-ea"/>
                <a:cs typeface="+mn-cs"/>
              </a:rPr>
              <a:t>Arm appears</a:t>
            </a:r>
          </a:p>
        </p:txBody>
      </p:sp>
      <p:sp>
        <p:nvSpPr>
          <p:cNvPr id="26" name="Rectangle 25"/>
          <p:cNvSpPr/>
          <p:nvPr/>
        </p:nvSpPr>
        <p:spPr>
          <a:xfrm>
            <a:off x="2143125" y="3429000"/>
            <a:ext cx="714375" cy="857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3000"/>
                                        <p:tgtEl>
                                          <p:spTgt spid="23"/>
                                        </p:tgtEl>
                                      </p:cBhvr>
                                    </p:animEffect>
                                  </p:childTnLst>
                                </p:cTn>
                              </p:par>
                            </p:childTnLst>
                          </p:cTn>
                        </p:par>
                        <p:par>
                          <p:cTn id="12" fill="hold">
                            <p:stCondLst>
                              <p:cond delay="5000"/>
                            </p:stCondLst>
                            <p:childTnLst>
                              <p:par>
                                <p:cTn id="13" presetID="8"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par>
                          <p:cTn id="16" fill="hold">
                            <p:stCondLst>
                              <p:cond delay="7000"/>
                            </p:stCondLst>
                            <p:childTnLst>
                              <p:par>
                                <p:cTn id="17" presetID="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8"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amond(in)">
                                      <p:cBhvr>
                                        <p:cTn id="21" dur="2000"/>
                                        <p:tgtEl>
                                          <p:spTgt spid="10"/>
                                        </p:tgtEl>
                                      </p:cBhvr>
                                    </p:animEffect>
                                  </p:childTnLst>
                                </p:cTn>
                              </p:par>
                            </p:childTnLst>
                          </p:cTn>
                        </p:par>
                        <p:par>
                          <p:cTn id="22" fill="hold">
                            <p:stCondLst>
                              <p:cond delay="9000"/>
                            </p:stCondLst>
                            <p:childTnLst>
                              <p:par>
                                <p:cTn id="23" presetID="22" presetClass="entr" presetSubtype="2"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childTnLst>
                          </p:cTn>
                        </p:par>
                        <p:par>
                          <p:cTn id="26" fill="hold">
                            <p:stCondLst>
                              <p:cond delay="9500"/>
                            </p:stCondLst>
                            <p:childTnLst>
                              <p:par>
                                <p:cTn id="27" presetID="8"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amond(in)">
                                      <p:cBhvr>
                                        <p:cTn id="29" dur="2000"/>
                                        <p:tgtEl>
                                          <p:spTgt spid="9"/>
                                        </p:tgtEl>
                                      </p:cBhvr>
                                    </p:animEffect>
                                  </p:childTnLst>
                                </p:cTn>
                              </p:par>
                            </p:childTnLst>
                          </p:cTn>
                        </p:par>
                        <p:par>
                          <p:cTn id="30" fill="hold">
                            <p:stCondLst>
                              <p:cond delay="11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p:stCondLst>
                              <p:cond delay="11500"/>
                            </p:stCondLst>
                            <p:childTnLst>
                              <p:par>
                                <p:cTn id="34" presetID="2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12000"/>
                            </p:stCondLst>
                            <p:childTnLst>
                              <p:par>
                                <p:cTn id="38" presetID="22" presetClass="entr" presetSubtype="4" fill="hold" grpId="1"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par>
                          <p:cTn id="41" fill="hold">
                            <p:stCondLst>
                              <p:cond delay="12500"/>
                            </p:stCondLst>
                            <p:childTnLst>
                              <p:par>
                                <p:cTn id="42" presetID="22" presetClass="entr" presetSubtype="2"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13000"/>
                            </p:stCondLst>
                            <p:childTnLst>
                              <p:par>
                                <p:cTn id="46" presetID="1"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par>
                          <p:cTn id="51" fill="hold">
                            <p:stCondLst>
                              <p:cond delay="13000"/>
                            </p:stCondLst>
                            <p:childTnLst>
                              <p:par>
                                <p:cTn id="52" presetID="22" presetClass="entr" presetSubtype="2"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right)">
                                      <p:cBhvr>
                                        <p:cTn id="5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p:bldP spid="19" grpId="0"/>
      <p:bldP spid="20" grpId="0" animBg="1"/>
      <p:bldP spid="20" grpId="1" animBg="1"/>
      <p:bldP spid="25" grpId="0"/>
      <p:bldP spid="26"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57346" name="Text Box 15"/>
          <p:cNvSpPr txBox="1">
            <a:spLocks noChangeArrowheads="1"/>
          </p:cNvSpPr>
          <p:nvPr/>
        </p:nvSpPr>
        <p:spPr bwMode="auto">
          <a:xfrm>
            <a:off x="611188" y="620713"/>
            <a:ext cx="7561262" cy="366712"/>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57347"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p>
        </p:txBody>
      </p:sp>
      <p:sp>
        <p:nvSpPr>
          <p:cNvPr id="57348" name="Text Box 17"/>
          <p:cNvSpPr txBox="1">
            <a:spLocks noChangeArrowheads="1"/>
          </p:cNvSpPr>
          <p:nvPr/>
        </p:nvSpPr>
        <p:spPr bwMode="auto">
          <a:xfrm>
            <a:off x="928688" y="1214438"/>
            <a:ext cx="7416800" cy="366712"/>
          </a:xfrm>
          <a:prstGeom prst="rect">
            <a:avLst/>
          </a:prstGeom>
          <a:noFill/>
          <a:ln w="9525">
            <a:noFill/>
            <a:miter lim="800000"/>
            <a:headEnd/>
            <a:tailEnd/>
          </a:ln>
        </p:spPr>
        <p:txBody>
          <a:bodyPr>
            <a:prstTxWarp prst="textNoShape">
              <a:avLst/>
            </a:prstTxWarp>
            <a:spAutoFit/>
          </a:bodyPr>
          <a:lstStyle/>
          <a:p>
            <a:pPr>
              <a:spcBef>
                <a:spcPct val="50000"/>
              </a:spcBef>
              <a:buFontTx/>
              <a:buChar char="•"/>
            </a:pPr>
            <a:endParaRPr lang="en-US" sz="1800"/>
          </a:p>
        </p:txBody>
      </p:sp>
      <p:sp>
        <p:nvSpPr>
          <p:cNvPr id="57349" name="Text Box 18"/>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57350" name="Picture 6" descr="faithhill_redbook-21"/>
          <p:cNvPicPr>
            <a:picLocks noChangeAspect="1" noChangeArrowheads="1"/>
          </p:cNvPicPr>
          <p:nvPr/>
        </p:nvPicPr>
        <p:blipFill>
          <a:blip r:embed="rId3"/>
          <a:srcRect/>
          <a:stretch>
            <a:fillRect/>
          </a:stretch>
        </p:blipFill>
        <p:spPr bwMode="auto">
          <a:xfrm>
            <a:off x="571500" y="1214438"/>
            <a:ext cx="4714875" cy="2946400"/>
          </a:xfrm>
          <a:prstGeom prst="rect">
            <a:avLst/>
          </a:prstGeom>
          <a:noFill/>
          <a:ln w="9525">
            <a:noFill/>
            <a:miter lim="800000"/>
            <a:headEnd/>
            <a:tailEnd/>
          </a:ln>
        </p:spPr>
      </p:pic>
      <p:sp>
        <p:nvSpPr>
          <p:cNvPr id="57351" name="TextBox 11"/>
          <p:cNvSpPr txBox="1">
            <a:spLocks noChangeArrowheads="1"/>
          </p:cNvSpPr>
          <p:nvPr/>
        </p:nvSpPr>
        <p:spPr bwMode="auto">
          <a:xfrm>
            <a:off x="357188" y="4225925"/>
            <a:ext cx="5214937" cy="2606675"/>
          </a:xfrm>
          <a:prstGeom prst="rect">
            <a:avLst/>
          </a:prstGeom>
          <a:noFill/>
          <a:ln w="9525">
            <a:noFill/>
            <a:miter lim="800000"/>
            <a:headEnd/>
            <a:tailEnd/>
          </a:ln>
        </p:spPr>
        <p:txBody>
          <a:bodyPr>
            <a:prstTxWarp prst="textNoShape">
              <a:avLst/>
            </a:prstTxWarp>
            <a:spAutoFit/>
          </a:bodyPr>
          <a:lstStyle/>
          <a:p>
            <a:r>
              <a:rPr lang="en-US" sz="1500" b="1"/>
              <a:t>Is this what has to be done to every image?</a:t>
            </a:r>
          </a:p>
          <a:p>
            <a:r>
              <a:rPr lang="en-US" sz="1500"/>
              <a:t>In the advertising industry unless  an image is perfect it can not be printed- I believe this is utterly wrong- she looks perfectly fine in the image on the right</a:t>
            </a:r>
          </a:p>
          <a:p>
            <a:endParaRPr lang="en-US" sz="1500"/>
          </a:p>
          <a:p>
            <a:r>
              <a:rPr lang="en-US" sz="1500"/>
              <a:t>In today’s society you will meet the people whom are picky about the way things look but they do not necessarily have the right to say “You don’t have healthy looks arms so we are going to Photoshop these to look healthier. What is this presenting to the audience that unless your arms look the ones on the left image they are not healthy.</a:t>
            </a:r>
          </a:p>
        </p:txBody>
      </p:sp>
      <p:sp>
        <p:nvSpPr>
          <p:cNvPr id="13" name="Oval 12"/>
          <p:cNvSpPr/>
          <p:nvPr/>
        </p:nvSpPr>
        <p:spPr>
          <a:xfrm>
            <a:off x="4214813" y="1571625"/>
            <a:ext cx="1143000" cy="928688"/>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5" name="Straight Arrow Connector 14"/>
          <p:cNvCxnSpPr/>
          <p:nvPr/>
        </p:nvCxnSpPr>
        <p:spPr>
          <a:xfrm flipV="1">
            <a:off x="5286375" y="1285875"/>
            <a:ext cx="1143000" cy="642938"/>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7354" name="TextBox 15"/>
          <p:cNvSpPr txBox="1">
            <a:spLocks noChangeArrowheads="1"/>
          </p:cNvSpPr>
          <p:nvPr/>
        </p:nvSpPr>
        <p:spPr bwMode="auto">
          <a:xfrm>
            <a:off x="6516688" y="836613"/>
            <a:ext cx="2214562" cy="4664075"/>
          </a:xfrm>
          <a:prstGeom prst="rect">
            <a:avLst/>
          </a:prstGeom>
          <a:noFill/>
          <a:ln w="9525">
            <a:noFill/>
            <a:miter lim="800000"/>
            <a:headEnd/>
            <a:tailEnd/>
          </a:ln>
        </p:spPr>
        <p:txBody>
          <a:bodyPr>
            <a:prstTxWarp prst="textNoShape">
              <a:avLst/>
            </a:prstTxWarp>
            <a:spAutoFit/>
          </a:bodyPr>
          <a:lstStyle/>
          <a:p>
            <a:r>
              <a:rPr lang="en-US" sz="1500"/>
              <a:t>Why cant this arm be healthy, to me it looks fine, the question is- “Why does is say she doesn’t have healthy looking arms” if so what is the perfect arms supposed to look like? Is it supposed to look like the arm on the left? Others in the wider community may think that her arms on the left isn’t perfect “So what is it that makes it perfect?” “ Why does this person have the right to say she doesn’t have healthy looking arms?”</a:t>
            </a:r>
          </a:p>
        </p:txBody>
      </p:sp>
      <p:sp>
        <p:nvSpPr>
          <p:cNvPr id="57355"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7356"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7357" name="AutoShape 7">
            <a:hlinkClick r:id="rId4"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7358" name="AutoShape 19">
            <a:hlinkClick r:id="rId5"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59394" name="Text Box 15"/>
          <p:cNvSpPr txBox="1">
            <a:spLocks noChangeArrowheads="1"/>
          </p:cNvSpPr>
          <p:nvPr/>
        </p:nvSpPr>
        <p:spPr bwMode="auto">
          <a:xfrm>
            <a:off x="611188" y="620713"/>
            <a:ext cx="7561262" cy="366712"/>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59395"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p>
        </p:txBody>
      </p:sp>
      <p:sp>
        <p:nvSpPr>
          <p:cNvPr id="59396" name="Text Box 17"/>
          <p:cNvSpPr txBox="1">
            <a:spLocks noChangeArrowheads="1"/>
          </p:cNvSpPr>
          <p:nvPr/>
        </p:nvSpPr>
        <p:spPr bwMode="auto">
          <a:xfrm>
            <a:off x="928688" y="1214438"/>
            <a:ext cx="7416800" cy="366712"/>
          </a:xfrm>
          <a:prstGeom prst="rect">
            <a:avLst/>
          </a:prstGeom>
          <a:noFill/>
          <a:ln w="9525">
            <a:noFill/>
            <a:miter lim="800000"/>
            <a:headEnd/>
            <a:tailEnd/>
          </a:ln>
        </p:spPr>
        <p:txBody>
          <a:bodyPr>
            <a:prstTxWarp prst="textNoShape">
              <a:avLst/>
            </a:prstTxWarp>
            <a:spAutoFit/>
          </a:bodyPr>
          <a:lstStyle/>
          <a:p>
            <a:pPr>
              <a:spcBef>
                <a:spcPct val="50000"/>
              </a:spcBef>
              <a:buFontTx/>
              <a:buChar char="•"/>
            </a:pPr>
            <a:endParaRPr lang="en-US" sz="1800"/>
          </a:p>
        </p:txBody>
      </p:sp>
      <p:sp>
        <p:nvSpPr>
          <p:cNvPr id="59397" name="Text Box 18"/>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59398" name="Picture 6" descr="faithhill_redbook-21"/>
          <p:cNvPicPr>
            <a:picLocks noChangeAspect="1" noChangeArrowheads="1"/>
          </p:cNvPicPr>
          <p:nvPr/>
        </p:nvPicPr>
        <p:blipFill>
          <a:blip r:embed="rId3"/>
          <a:srcRect/>
          <a:stretch>
            <a:fillRect/>
          </a:stretch>
        </p:blipFill>
        <p:spPr bwMode="auto">
          <a:xfrm>
            <a:off x="4429125" y="2857500"/>
            <a:ext cx="4714875" cy="2946400"/>
          </a:xfrm>
          <a:prstGeom prst="rect">
            <a:avLst/>
          </a:prstGeom>
          <a:noFill/>
          <a:ln w="9525">
            <a:noFill/>
            <a:miter lim="800000"/>
            <a:headEnd/>
            <a:tailEnd/>
          </a:ln>
        </p:spPr>
      </p:pic>
      <p:sp>
        <p:nvSpPr>
          <p:cNvPr id="59399" name="AutoShape 5">
            <a:hlinkClick r:id="" action="ppaction://hlinkshowjump?jump=nextslide" highlightClick="1"/>
          </p:cNvPr>
          <p:cNvSpPr>
            <a:spLocks noChangeAspect="1" noChangeArrowheads="1"/>
          </p:cNvSpPr>
          <p:nvPr/>
        </p:nvSpPr>
        <p:spPr bwMode="auto">
          <a:xfrm flipH="1">
            <a:off x="7634288" y="5929313"/>
            <a:ext cx="390525" cy="43497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9400" name="AutoShape 6">
            <a:hlinkClick r:id="" action="ppaction://hlinkshowjump?jump=previousslide" highlightClick="1"/>
          </p:cNvPr>
          <p:cNvSpPr>
            <a:spLocks noChangeArrowheads="1"/>
          </p:cNvSpPr>
          <p:nvPr/>
        </p:nvSpPr>
        <p:spPr bwMode="auto">
          <a:xfrm flipH="1">
            <a:off x="5561013" y="5929313"/>
            <a:ext cx="434975" cy="43338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9401" name="AutoShape 7">
            <a:hlinkClick r:id="rId4" action="ppaction://hlinksldjump" highlightClick="1"/>
          </p:cNvPr>
          <p:cNvSpPr>
            <a:spLocks noChangeArrowheads="1"/>
          </p:cNvSpPr>
          <p:nvPr/>
        </p:nvSpPr>
        <p:spPr bwMode="auto">
          <a:xfrm flipH="1">
            <a:off x="6929438" y="5929313"/>
            <a:ext cx="433387" cy="43338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59402" name="AutoShape 19">
            <a:hlinkClick r:id="rId5" action="ppaction://hlinksldjump" highlightClick="1"/>
          </p:cNvPr>
          <p:cNvSpPr>
            <a:spLocks noChangeArrowheads="1"/>
          </p:cNvSpPr>
          <p:nvPr/>
        </p:nvSpPr>
        <p:spPr bwMode="auto">
          <a:xfrm flipH="1">
            <a:off x="6280150" y="5929313"/>
            <a:ext cx="434975" cy="43338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59403" name="TextBox 15"/>
          <p:cNvSpPr txBox="1">
            <a:spLocks noChangeArrowheads="1"/>
          </p:cNvSpPr>
          <p:nvPr/>
        </p:nvSpPr>
        <p:spPr bwMode="auto">
          <a:xfrm>
            <a:off x="285750" y="1214438"/>
            <a:ext cx="4786313" cy="4760912"/>
          </a:xfrm>
          <a:prstGeom prst="rect">
            <a:avLst/>
          </a:prstGeom>
          <a:noFill/>
          <a:ln w="9525">
            <a:noFill/>
            <a:miter lim="800000"/>
            <a:headEnd/>
            <a:tailEnd/>
          </a:ln>
        </p:spPr>
        <p:txBody>
          <a:bodyPr>
            <a:prstTxWarp prst="textNoShape">
              <a:avLst/>
            </a:prstTxWarp>
            <a:spAutoFit/>
          </a:bodyPr>
          <a:lstStyle/>
          <a:p>
            <a:r>
              <a:rPr lang="en-AU" sz="1800"/>
              <a:t>Alterations made:</a:t>
            </a:r>
            <a:br>
              <a:rPr lang="en-AU" sz="1800"/>
            </a:br>
            <a:r>
              <a:rPr lang="en-AU" sz="1800"/>
              <a:t>- Erased lines around the eyes,</a:t>
            </a:r>
            <a:br>
              <a:rPr lang="en-AU" sz="1800"/>
            </a:br>
            <a:r>
              <a:rPr lang="en-AU" sz="1800"/>
              <a:t>- Added hair on top of her head</a:t>
            </a:r>
            <a:br>
              <a:rPr lang="en-AU" sz="1800"/>
            </a:br>
            <a:r>
              <a:rPr lang="en-AU" sz="1800"/>
              <a:t>- Removed some of her upper back shoulder area--a little "hump"</a:t>
            </a:r>
            <a:br>
              <a:rPr lang="en-AU" sz="1800"/>
            </a:br>
            <a:r>
              <a:rPr lang="en-AU" sz="1800"/>
              <a:t>- Removed part of the upper shoulder and arm so you can now see the shoulder strap on the dress</a:t>
            </a:r>
            <a:br>
              <a:rPr lang="en-AU" sz="1800"/>
            </a:br>
            <a:r>
              <a:rPr lang="en-AU" sz="1800"/>
              <a:t>- Made her thinner in the waist</a:t>
            </a:r>
            <a:br>
              <a:rPr lang="en-AU" sz="1800"/>
            </a:br>
            <a:r>
              <a:rPr lang="en-AU" sz="1800"/>
              <a:t>- Removed her hand ... no manicure</a:t>
            </a:r>
            <a:br>
              <a:rPr lang="en-AU" sz="1800"/>
            </a:br>
            <a:r>
              <a:rPr lang="en-AU" sz="1800"/>
              <a:t>- Made her arm skinnier around the elbow area</a:t>
            </a:r>
            <a:br>
              <a:rPr lang="en-AU" sz="1800"/>
            </a:br>
            <a:r>
              <a:rPr lang="en-AU" sz="1800"/>
              <a:t>- Changed her left ear</a:t>
            </a:r>
            <a:br>
              <a:rPr lang="en-AU" sz="1800"/>
            </a:br>
            <a:r>
              <a:rPr lang="en-AU" sz="1800"/>
              <a:t>- Removed some of her "sit upon"</a:t>
            </a:r>
            <a:br>
              <a:rPr lang="en-AU" sz="1800"/>
            </a:br>
            <a:r>
              <a:rPr lang="en-AU" sz="1800"/>
              <a:t>- Removed some flesh at the back of the dress</a:t>
            </a:r>
            <a:br>
              <a:rPr lang="en-AU" sz="1800"/>
            </a:br>
            <a:r>
              <a:rPr lang="en-AU" sz="1800"/>
              <a:t>- Altered the cheeks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Text Box 8"/>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sp>
        <p:nvSpPr>
          <p:cNvPr id="61442" name="TextBox 14"/>
          <p:cNvSpPr txBox="1">
            <a:spLocks noChangeArrowheads="1"/>
          </p:cNvSpPr>
          <p:nvPr/>
        </p:nvSpPr>
        <p:spPr bwMode="auto">
          <a:xfrm>
            <a:off x="4786313" y="1357313"/>
            <a:ext cx="3929062" cy="4481512"/>
          </a:xfrm>
          <a:prstGeom prst="rect">
            <a:avLst/>
          </a:prstGeom>
          <a:noFill/>
          <a:ln w="9525">
            <a:noFill/>
            <a:miter lim="800000"/>
            <a:headEnd/>
            <a:tailEnd/>
          </a:ln>
        </p:spPr>
        <p:txBody>
          <a:bodyPr>
            <a:prstTxWarp prst="textNoShape">
              <a:avLst/>
            </a:prstTxWarp>
            <a:spAutoFit/>
          </a:bodyPr>
          <a:lstStyle/>
          <a:p>
            <a:r>
              <a:rPr lang="en-US" sz="1500"/>
              <a:t>This is an image of a 14 year old girl standing in a shirt and blue jeans. The image has been Photoshop manipulated to create the magazine cover of the girl to sell the magazine.</a:t>
            </a:r>
          </a:p>
          <a:p>
            <a:endParaRPr lang="en-US" sz="1500"/>
          </a:p>
          <a:p>
            <a:r>
              <a:rPr lang="en-US" sz="1500"/>
              <a:t>This is the same kind of manipulation that is done in every magazine, every brochure and every packaging label around the globe.</a:t>
            </a:r>
          </a:p>
          <a:p>
            <a:endParaRPr lang="en-US" sz="1500"/>
          </a:p>
          <a:p>
            <a:r>
              <a:rPr lang="en-US" sz="1500"/>
              <a:t>There was nothing wrong with this girl before the photo shopping, she looked pretty. After the editing her face looked too “plastic” and too fake.</a:t>
            </a:r>
          </a:p>
          <a:p>
            <a:endParaRPr lang="en-US" sz="1500"/>
          </a:p>
          <a:p>
            <a:r>
              <a:rPr lang="en-US" sz="1500"/>
              <a:t>I think this manipulation was very inappropriate , especially for her age.</a:t>
            </a:r>
          </a:p>
          <a:p>
            <a:endParaRPr lang="en-US" sz="1800"/>
          </a:p>
        </p:txBody>
      </p:sp>
      <p:pic>
        <p:nvPicPr>
          <p:cNvPr id="61443" name="Picture 15" descr="bild.jpg"/>
          <p:cNvPicPr>
            <a:picLocks noChangeAspect="1"/>
          </p:cNvPicPr>
          <p:nvPr/>
        </p:nvPicPr>
        <p:blipFill>
          <a:blip r:embed="rId3"/>
          <a:srcRect l="4167" t="6483" r="4167" b="11317"/>
          <a:stretch>
            <a:fillRect/>
          </a:stretch>
        </p:blipFill>
        <p:spPr bwMode="auto">
          <a:xfrm>
            <a:off x="285750" y="4429125"/>
            <a:ext cx="4500563" cy="2114550"/>
          </a:xfrm>
          <a:prstGeom prst="rect">
            <a:avLst/>
          </a:prstGeom>
          <a:noFill/>
          <a:ln w="9525">
            <a:noFill/>
            <a:miter lim="800000"/>
            <a:headEnd/>
            <a:tailEnd/>
          </a:ln>
        </p:spPr>
      </p:pic>
      <p:pic>
        <p:nvPicPr>
          <p:cNvPr id="61444" name="Picture 16" descr="lady touched.jpg"/>
          <p:cNvPicPr>
            <a:picLocks noChangeAspect="1"/>
          </p:cNvPicPr>
          <p:nvPr/>
        </p:nvPicPr>
        <p:blipFill>
          <a:blip r:embed="rId4"/>
          <a:srcRect/>
          <a:stretch>
            <a:fillRect/>
          </a:stretch>
        </p:blipFill>
        <p:spPr bwMode="auto">
          <a:xfrm>
            <a:off x="428625" y="357188"/>
            <a:ext cx="4133850" cy="3335337"/>
          </a:xfrm>
          <a:prstGeom prst="rect">
            <a:avLst/>
          </a:prstGeom>
          <a:noFill/>
          <a:ln w="9525">
            <a:noFill/>
            <a:miter lim="800000"/>
            <a:headEnd/>
            <a:tailEnd/>
          </a:ln>
        </p:spPr>
      </p:pic>
      <p:sp>
        <p:nvSpPr>
          <p:cNvPr id="61445" name="Text Box 5"/>
          <p:cNvSpPr txBox="1">
            <a:spLocks noChangeArrowheads="1"/>
          </p:cNvSpPr>
          <p:nvPr/>
        </p:nvSpPr>
        <p:spPr bwMode="auto">
          <a:xfrm>
            <a:off x="2500313" y="357188"/>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p>
        </p:txBody>
      </p:sp>
      <p:sp>
        <p:nvSpPr>
          <p:cNvPr id="61446"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1447"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1448" name="AutoShape 7">
            <a:hlinkClick r:id="rId5"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1449" name="AutoShape 19">
            <a:hlinkClick r:id="rId6"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63490" name="Text Box 11"/>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63491" name="Picture 3">
            <a:hlinkClick r:id="" action="ppaction://media"/>
          </p:cNvPr>
          <p:cNvPicPr/>
          <p:nvPr>
            <a:videoFile r:link="rId1"/>
          </p:nvPr>
        </p:nvPicPr>
        <p:blipFill>
          <a:blip r:embed="rId4"/>
          <a:srcRect/>
          <a:stretch>
            <a:fillRect/>
          </a:stretch>
        </p:blipFill>
        <p:spPr bwMode="auto">
          <a:xfrm>
            <a:off x="714375" y="500063"/>
            <a:ext cx="6858000" cy="5143500"/>
          </a:xfrm>
          <a:prstGeom prst="rect">
            <a:avLst/>
          </a:prstGeom>
          <a:noFill/>
          <a:ln w="9525">
            <a:noFill/>
            <a:miter lim="800000"/>
            <a:headEnd/>
            <a:tailEnd/>
          </a:ln>
        </p:spPr>
      </p:pic>
      <p:sp>
        <p:nvSpPr>
          <p:cNvPr id="63492"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3493"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3494" name="AutoShape 7">
            <a:hlinkClick r:id="rId5"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3495" name="AutoShape 19">
            <a:hlinkClick r:id="rId6"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63496" name="TextBox 13"/>
          <p:cNvSpPr txBox="1">
            <a:spLocks noChangeArrowheads="1"/>
          </p:cNvSpPr>
          <p:nvPr/>
        </p:nvSpPr>
        <p:spPr bwMode="auto">
          <a:xfrm>
            <a:off x="500063" y="6215063"/>
            <a:ext cx="4643437" cy="366712"/>
          </a:xfrm>
          <a:prstGeom prst="rect">
            <a:avLst/>
          </a:prstGeom>
          <a:noFill/>
          <a:ln w="9525">
            <a:noFill/>
            <a:miter lim="800000"/>
            <a:headEnd/>
            <a:tailEnd/>
          </a:ln>
        </p:spPr>
        <p:txBody>
          <a:bodyPr>
            <a:prstTxWarp prst="textNoShape">
              <a:avLst/>
            </a:prstTxWarp>
            <a:spAutoFit/>
          </a:bodyPr>
          <a:lstStyle/>
          <a:p>
            <a:pPr algn="ctr"/>
            <a:r>
              <a:rPr lang="en-US" sz="1800"/>
              <a:t>Please watch the movie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04" fill="hold"/>
                                        <p:tgtEl>
                                          <p:spTgt spid="634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1"/>
                </p:tgtEl>
              </p:cMediaNode>
            </p:video>
            <p:seq concurrent="1" nextAc="seek">
              <p:cTn id="8" restart="whenNotActive" fill="hold" evtFilter="cancelBubble" nodeType="interactiveSeq">
                <p:stCondLst>
                  <p:cond evt="onClick" delay="0">
                    <p:tgtEl>
                      <p:spTgt spid="6349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3491"/>
                                        </p:tgtEl>
                                      </p:cBhvr>
                                    </p:cmd>
                                  </p:childTnLst>
                                </p:cTn>
                              </p:par>
                            </p:childTnLst>
                          </p:cTn>
                        </p:par>
                      </p:childTnLst>
                    </p:cTn>
                  </p:par>
                </p:childTnLst>
              </p:cTn>
              <p:nextCondLst>
                <p:cond evt="onClick" delay="0">
                  <p:tgtEl>
                    <p:spTgt spid="63491"/>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       Advertising </a:t>
            </a:r>
          </a:p>
        </p:txBody>
      </p:sp>
      <p:sp>
        <p:nvSpPr>
          <p:cNvPr id="65538" name="Text Box 6"/>
          <p:cNvSpPr txBox="1">
            <a:spLocks noChangeArrowheads="1"/>
          </p:cNvSpPr>
          <p:nvPr/>
        </p:nvSpPr>
        <p:spPr bwMode="auto">
          <a:xfrm>
            <a:off x="3203575" y="3860800"/>
            <a:ext cx="7777163" cy="3292475"/>
          </a:xfrm>
          <a:prstGeom prst="rect">
            <a:avLst/>
          </a:prstGeom>
          <a:noFill/>
          <a:ln w="9525">
            <a:noFill/>
            <a:miter lim="800000"/>
            <a:headEnd/>
            <a:tailEnd/>
          </a:ln>
        </p:spPr>
        <p:txBody>
          <a:bodyPr>
            <a:prstTxWarp prst="textNoShape">
              <a:avLst/>
            </a:prstTxWarp>
            <a:spAutoFit/>
          </a:bodyPr>
          <a:lstStyle/>
          <a:p>
            <a:pPr>
              <a:spcBef>
                <a:spcPct val="50000"/>
              </a:spcBef>
            </a:pPr>
            <a:r>
              <a:rPr lang="en-US" sz="1500"/>
              <a:t>When this women was digitally manipulated:</a:t>
            </a:r>
          </a:p>
          <a:p>
            <a:pPr lvl="2">
              <a:spcBef>
                <a:spcPct val="50000"/>
              </a:spcBef>
              <a:buFontTx/>
              <a:buChar char="•"/>
            </a:pPr>
            <a:r>
              <a:rPr lang="en-US" sz="1500"/>
              <a:t>Her neck was extended and thinned out</a:t>
            </a:r>
          </a:p>
          <a:p>
            <a:pPr lvl="2">
              <a:spcBef>
                <a:spcPct val="50000"/>
              </a:spcBef>
              <a:buFontTx/>
              <a:buChar char="•"/>
            </a:pPr>
            <a:r>
              <a:rPr lang="en-US" sz="1500"/>
              <a:t>Eyes and hair retouched</a:t>
            </a:r>
          </a:p>
          <a:p>
            <a:pPr lvl="2">
              <a:spcBef>
                <a:spcPct val="50000"/>
              </a:spcBef>
              <a:buFontTx/>
              <a:buChar char="•"/>
            </a:pPr>
            <a:r>
              <a:rPr lang="en-US" sz="1500"/>
              <a:t>Her cheeks had been smoothed out and blush added</a:t>
            </a:r>
          </a:p>
          <a:p>
            <a:pPr lvl="2">
              <a:spcBef>
                <a:spcPct val="50000"/>
              </a:spcBef>
              <a:buFontTx/>
              <a:buChar char="•"/>
            </a:pPr>
            <a:r>
              <a:rPr lang="en-US" sz="1500"/>
              <a:t>Her skin was smoothed out</a:t>
            </a:r>
          </a:p>
          <a:p>
            <a:pPr lvl="2">
              <a:spcBef>
                <a:spcPct val="50000"/>
              </a:spcBef>
              <a:buFontTx/>
              <a:buChar char="•"/>
            </a:pPr>
            <a:endParaRPr lang="en-US" sz="1500"/>
          </a:p>
          <a:p>
            <a:pPr>
              <a:buFontTx/>
              <a:buChar char="•"/>
            </a:pPr>
            <a:r>
              <a:rPr lang="en-US" sz="1500"/>
              <a:t>I believe that the image itself </a:t>
            </a:r>
          </a:p>
          <a:p>
            <a:r>
              <a:rPr lang="en-US" sz="1500"/>
              <a:t>looks Too plastic meaning </a:t>
            </a:r>
          </a:p>
          <a:p>
            <a:r>
              <a:rPr lang="en-US" sz="1500"/>
              <a:t>“I can tell editing has been</a:t>
            </a:r>
          </a:p>
          <a:p>
            <a:r>
              <a:rPr lang="en-US" sz="1500"/>
              <a:t>applied”</a:t>
            </a:r>
          </a:p>
          <a:p>
            <a:pPr lvl="2">
              <a:spcBef>
                <a:spcPct val="50000"/>
              </a:spcBef>
              <a:buFontTx/>
              <a:buChar char="•"/>
            </a:pPr>
            <a:endParaRPr lang="en-US" sz="1500"/>
          </a:p>
        </p:txBody>
      </p:sp>
      <p:sp>
        <p:nvSpPr>
          <p:cNvPr id="65539" name="Text Box 10"/>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65540" name="Picture 14" descr="dove- before"/>
          <p:cNvPicPr>
            <a:picLocks noChangeAspect="1" noChangeArrowheads="1"/>
          </p:cNvPicPr>
          <p:nvPr/>
        </p:nvPicPr>
        <p:blipFill>
          <a:blip r:embed="rId3"/>
          <a:srcRect t="6400" r="4201" b="10800"/>
          <a:stretch>
            <a:fillRect/>
          </a:stretch>
        </p:blipFill>
        <p:spPr bwMode="auto">
          <a:xfrm>
            <a:off x="179388" y="476250"/>
            <a:ext cx="2881312" cy="1866900"/>
          </a:xfrm>
          <a:prstGeom prst="rect">
            <a:avLst/>
          </a:prstGeom>
          <a:noFill/>
          <a:ln w="9525">
            <a:noFill/>
            <a:miter lim="800000"/>
            <a:headEnd/>
            <a:tailEnd/>
          </a:ln>
        </p:spPr>
      </p:pic>
      <p:sp>
        <p:nvSpPr>
          <p:cNvPr id="65541" name="Text Box 15"/>
          <p:cNvSpPr txBox="1">
            <a:spLocks noChangeArrowheads="1"/>
          </p:cNvSpPr>
          <p:nvPr/>
        </p:nvSpPr>
        <p:spPr bwMode="auto">
          <a:xfrm>
            <a:off x="3132138" y="1341438"/>
            <a:ext cx="5832475" cy="1577975"/>
          </a:xfrm>
          <a:prstGeom prst="rect">
            <a:avLst/>
          </a:prstGeom>
          <a:noFill/>
          <a:ln w="9525">
            <a:noFill/>
            <a:miter lim="800000"/>
            <a:headEnd/>
            <a:tailEnd/>
          </a:ln>
        </p:spPr>
        <p:txBody>
          <a:bodyPr>
            <a:prstTxWarp prst="textNoShape">
              <a:avLst/>
            </a:prstTxWarp>
            <a:spAutoFit/>
          </a:bodyPr>
          <a:lstStyle/>
          <a:p>
            <a:pPr>
              <a:buFontTx/>
              <a:buChar char="•"/>
            </a:pPr>
            <a:r>
              <a:rPr lang="en-US" sz="1500"/>
              <a:t>As you can see from the movie this women was pretty to begin with she:</a:t>
            </a:r>
          </a:p>
          <a:p>
            <a:pPr lvl="2">
              <a:buFontTx/>
              <a:buChar char="•"/>
            </a:pPr>
            <a:r>
              <a:rPr lang="en-US" sz="1500"/>
              <a:t>Had her makeup done</a:t>
            </a:r>
          </a:p>
          <a:p>
            <a:pPr lvl="2">
              <a:buFontTx/>
              <a:buChar char="•"/>
            </a:pPr>
            <a:r>
              <a:rPr lang="en-US" sz="1500"/>
              <a:t>Had her hair curled</a:t>
            </a:r>
          </a:p>
          <a:p>
            <a:pPr lvl="2">
              <a:buFontTx/>
              <a:buChar char="•"/>
            </a:pPr>
            <a:r>
              <a:rPr lang="en-US" sz="1500"/>
              <a:t>She then had a photo shoot</a:t>
            </a:r>
          </a:p>
          <a:p>
            <a:pPr>
              <a:spcBef>
                <a:spcPct val="50000"/>
              </a:spcBef>
            </a:pPr>
            <a:endParaRPr lang="en-US" sz="1500"/>
          </a:p>
        </p:txBody>
      </p:sp>
      <p:pic>
        <p:nvPicPr>
          <p:cNvPr id="65542" name="Picture 17" descr="dove-without editing"/>
          <p:cNvPicPr>
            <a:picLocks noChangeAspect="1" noChangeArrowheads="1"/>
          </p:cNvPicPr>
          <p:nvPr/>
        </p:nvPicPr>
        <p:blipFill>
          <a:blip r:embed="rId4"/>
          <a:srcRect t="10001" b="10001"/>
          <a:stretch>
            <a:fillRect/>
          </a:stretch>
        </p:blipFill>
        <p:spPr bwMode="auto">
          <a:xfrm>
            <a:off x="179388" y="2636838"/>
            <a:ext cx="2952750" cy="1881187"/>
          </a:xfrm>
          <a:prstGeom prst="rect">
            <a:avLst/>
          </a:prstGeom>
          <a:noFill/>
          <a:ln w="9525">
            <a:noFill/>
            <a:miter lim="800000"/>
            <a:headEnd/>
            <a:tailEnd/>
          </a:ln>
        </p:spPr>
      </p:pic>
      <p:sp>
        <p:nvSpPr>
          <p:cNvPr id="65543" name="Line 18"/>
          <p:cNvSpPr>
            <a:spLocks noChangeShapeType="1"/>
          </p:cNvSpPr>
          <p:nvPr/>
        </p:nvSpPr>
        <p:spPr bwMode="auto">
          <a:xfrm flipH="1">
            <a:off x="3276600" y="2492375"/>
            <a:ext cx="790575" cy="288925"/>
          </a:xfrm>
          <a:prstGeom prst="line">
            <a:avLst/>
          </a:prstGeom>
          <a:noFill/>
          <a:ln w="57150">
            <a:solidFill>
              <a:srgbClr val="993366"/>
            </a:solidFill>
            <a:round/>
            <a:headEnd/>
            <a:tailEnd type="triangle" w="med" len="med"/>
          </a:ln>
        </p:spPr>
        <p:txBody>
          <a:bodyPr>
            <a:prstTxWarp prst="textNoShape">
              <a:avLst/>
            </a:prstTxWarp>
          </a:bodyPr>
          <a:lstStyle/>
          <a:p>
            <a:endParaRPr lang="en-US"/>
          </a:p>
        </p:txBody>
      </p:sp>
      <p:sp>
        <p:nvSpPr>
          <p:cNvPr id="65544" name="Text Box 19"/>
          <p:cNvSpPr txBox="1">
            <a:spLocks noChangeArrowheads="1"/>
          </p:cNvSpPr>
          <p:nvPr/>
        </p:nvSpPr>
        <p:spPr bwMode="auto">
          <a:xfrm>
            <a:off x="3203575" y="2997200"/>
            <a:ext cx="4968875" cy="11207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I personally thought that this women was really beautiful- but wait no…  the advertising industry believes that everything has to be perfect!</a:t>
            </a:r>
          </a:p>
          <a:p>
            <a:pPr>
              <a:spcBef>
                <a:spcPct val="50000"/>
              </a:spcBef>
              <a:buFontTx/>
              <a:buChar char="•"/>
            </a:pPr>
            <a:endParaRPr lang="en-US" sz="1500"/>
          </a:p>
        </p:txBody>
      </p:sp>
      <p:pic>
        <p:nvPicPr>
          <p:cNvPr id="65545" name="Picture 23" descr="dove- finished editing"/>
          <p:cNvPicPr>
            <a:picLocks noChangeAspect="1" noChangeArrowheads="1"/>
          </p:cNvPicPr>
          <p:nvPr/>
        </p:nvPicPr>
        <p:blipFill>
          <a:blip r:embed="rId5"/>
          <a:srcRect/>
          <a:stretch>
            <a:fillRect/>
          </a:stretch>
        </p:blipFill>
        <p:spPr bwMode="auto">
          <a:xfrm>
            <a:off x="285750" y="4754563"/>
            <a:ext cx="2808288" cy="2103437"/>
          </a:xfrm>
          <a:prstGeom prst="rect">
            <a:avLst/>
          </a:prstGeom>
          <a:noFill/>
          <a:ln w="9525">
            <a:noFill/>
            <a:miter lim="800000"/>
            <a:headEnd/>
            <a:tailEnd/>
          </a:ln>
        </p:spPr>
      </p:pic>
      <p:sp>
        <p:nvSpPr>
          <p:cNvPr id="65546"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5547"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5548" name="AutoShape 7">
            <a:hlinkClick r:id="rId6"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5549" name="AutoShape 19">
            <a:hlinkClick r:id="rId7"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ext Box 5"/>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67586" name="Picture 2">
            <a:hlinkClick r:id="" action="ppaction://media"/>
          </p:cNvPr>
          <p:cNvPicPr/>
          <p:nvPr>
            <a:videoFile r:link="rId1"/>
          </p:nvPr>
        </p:nvPicPr>
        <p:blipFill>
          <a:blip r:embed="rId4"/>
          <a:srcRect/>
          <a:stretch>
            <a:fillRect/>
          </a:stretch>
        </p:blipFill>
        <p:spPr bwMode="auto">
          <a:xfrm>
            <a:off x="1714500" y="571500"/>
            <a:ext cx="6191250" cy="4643438"/>
          </a:xfrm>
          <a:prstGeom prst="rect">
            <a:avLst/>
          </a:prstGeom>
          <a:noFill/>
          <a:ln w="9525">
            <a:noFill/>
            <a:miter lim="800000"/>
            <a:headEnd/>
            <a:tailEnd/>
          </a:ln>
        </p:spPr>
      </p:pic>
      <p:sp>
        <p:nvSpPr>
          <p:cNvPr id="67587" name="TextBox 6"/>
          <p:cNvSpPr txBox="1">
            <a:spLocks noChangeArrowheads="1"/>
          </p:cNvSpPr>
          <p:nvPr/>
        </p:nvSpPr>
        <p:spPr bwMode="auto">
          <a:xfrm>
            <a:off x="714375" y="5357813"/>
            <a:ext cx="4214813" cy="777875"/>
          </a:xfrm>
          <a:prstGeom prst="rect">
            <a:avLst/>
          </a:prstGeom>
          <a:noFill/>
          <a:ln w="9525">
            <a:noFill/>
            <a:miter lim="800000"/>
            <a:headEnd/>
            <a:tailEnd/>
          </a:ln>
        </p:spPr>
        <p:txBody>
          <a:bodyPr>
            <a:prstTxWarp prst="textNoShape">
              <a:avLst/>
            </a:prstTxWarp>
            <a:spAutoFit/>
          </a:bodyPr>
          <a:lstStyle/>
          <a:p>
            <a:r>
              <a:rPr lang="en-US" sz="1500" b="1"/>
              <a:t>Ask yourself and think: </a:t>
            </a:r>
            <a:r>
              <a:rPr lang="en-US" sz="1500"/>
              <a:t>Does she look like the same person from the first image to the final image that was printed onto the billboard?</a:t>
            </a:r>
          </a:p>
        </p:txBody>
      </p:sp>
      <p:sp>
        <p:nvSpPr>
          <p:cNvPr id="67588"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7589"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7590" name="AutoShape 7">
            <a:hlinkClick r:id="rId5"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7591" name="AutoShape 19">
            <a:hlinkClick r:id="rId6"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35" fill="hold"/>
                                        <p:tgtEl>
                                          <p:spTgt spid="6758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7586"/>
                </p:tgtEl>
              </p:cMediaNode>
            </p:video>
            <p:seq concurrent="1" nextAc="seek">
              <p:cTn id="8" restart="whenNotActive" fill="hold" evtFilter="cancelBubble" nodeType="interactiveSeq">
                <p:stCondLst>
                  <p:cond evt="onClick" delay="0">
                    <p:tgtEl>
                      <p:spTgt spid="6758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586"/>
                                        </p:tgtEl>
                                      </p:cBhvr>
                                    </p:cmd>
                                  </p:childTnLst>
                                </p:cTn>
                              </p:par>
                            </p:childTnLst>
                          </p:cTn>
                        </p:par>
                      </p:childTnLst>
                    </p:cTn>
                  </p:par>
                </p:childTnLst>
              </p:cTn>
              <p:nextCondLst>
                <p:cond evt="onClick" delay="0">
                  <p:tgtEl>
                    <p:spTgt spid="67586"/>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69634" name="Text Box 8"/>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sp>
        <p:nvSpPr>
          <p:cNvPr id="69635"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 </a:t>
            </a:r>
          </a:p>
        </p:txBody>
      </p:sp>
      <p:pic>
        <p:nvPicPr>
          <p:cNvPr id="69636" name="Picture 12" descr="just makeup"/>
          <p:cNvPicPr>
            <a:picLocks noChangeAspect="1" noChangeArrowheads="1"/>
          </p:cNvPicPr>
          <p:nvPr/>
        </p:nvPicPr>
        <p:blipFill>
          <a:blip r:embed="rId3"/>
          <a:srcRect/>
          <a:stretch>
            <a:fillRect/>
          </a:stretch>
        </p:blipFill>
        <p:spPr bwMode="auto">
          <a:xfrm>
            <a:off x="5580063" y="2924175"/>
            <a:ext cx="3048000" cy="2286000"/>
          </a:xfrm>
          <a:prstGeom prst="rect">
            <a:avLst/>
          </a:prstGeom>
          <a:noFill/>
          <a:ln w="9525">
            <a:noFill/>
            <a:miter lim="800000"/>
            <a:headEnd/>
            <a:tailEnd/>
          </a:ln>
        </p:spPr>
      </p:pic>
      <p:sp>
        <p:nvSpPr>
          <p:cNvPr id="69637" name="Text Box 13"/>
          <p:cNvSpPr txBox="1">
            <a:spLocks noChangeArrowheads="1"/>
          </p:cNvSpPr>
          <p:nvPr/>
        </p:nvSpPr>
        <p:spPr bwMode="auto">
          <a:xfrm>
            <a:off x="5572125" y="4929188"/>
            <a:ext cx="3246438"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b="1"/>
              <a:t>This is what your skin looks like with the foundation on</a:t>
            </a:r>
          </a:p>
        </p:txBody>
      </p:sp>
      <p:sp>
        <p:nvSpPr>
          <p:cNvPr id="69638" name="Text Box 14"/>
          <p:cNvSpPr txBox="1">
            <a:spLocks noChangeArrowheads="1"/>
          </p:cNvSpPr>
          <p:nvPr/>
        </p:nvSpPr>
        <p:spPr bwMode="auto">
          <a:xfrm>
            <a:off x="142875" y="1357313"/>
            <a:ext cx="3887788" cy="777875"/>
          </a:xfrm>
          <a:prstGeom prst="rect">
            <a:avLst/>
          </a:prstGeom>
          <a:noFill/>
          <a:ln w="9525">
            <a:noFill/>
            <a:miter lim="800000"/>
            <a:headEnd/>
            <a:tailEnd/>
          </a:ln>
        </p:spPr>
        <p:txBody>
          <a:bodyPr>
            <a:prstTxWarp prst="textNoShape">
              <a:avLst/>
            </a:prstTxWarp>
            <a:spAutoFit/>
          </a:bodyPr>
          <a:lstStyle/>
          <a:p>
            <a:pPr>
              <a:buFontTx/>
              <a:buChar char="•"/>
            </a:pPr>
            <a:r>
              <a:rPr lang="en-US" sz="1500"/>
              <a:t>In the movie when you see this picture, it has been manipulated into a completely different person on a billboard</a:t>
            </a:r>
          </a:p>
        </p:txBody>
      </p:sp>
      <p:pic>
        <p:nvPicPr>
          <p:cNvPr id="69639" name="Picture 16" descr="dove- finished editing"/>
          <p:cNvPicPr>
            <a:picLocks noChangeAspect="1" noChangeArrowheads="1"/>
          </p:cNvPicPr>
          <p:nvPr/>
        </p:nvPicPr>
        <p:blipFill>
          <a:blip r:embed="rId4"/>
          <a:srcRect/>
          <a:stretch>
            <a:fillRect/>
          </a:stretch>
        </p:blipFill>
        <p:spPr bwMode="auto">
          <a:xfrm>
            <a:off x="5580063" y="0"/>
            <a:ext cx="3048000" cy="2286000"/>
          </a:xfrm>
          <a:prstGeom prst="rect">
            <a:avLst/>
          </a:prstGeom>
          <a:noFill/>
          <a:ln w="9525">
            <a:noFill/>
            <a:miter lim="800000"/>
            <a:headEnd/>
            <a:tailEnd/>
          </a:ln>
        </p:spPr>
      </p:pic>
      <p:sp>
        <p:nvSpPr>
          <p:cNvPr id="69640" name="Text Box 17"/>
          <p:cNvSpPr txBox="1">
            <a:spLocks noChangeArrowheads="1"/>
          </p:cNvSpPr>
          <p:nvPr/>
        </p:nvSpPr>
        <p:spPr bwMode="auto">
          <a:xfrm>
            <a:off x="5724525" y="2349500"/>
            <a:ext cx="2879725"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a:t>Is this what the foundation does to your skin?</a:t>
            </a:r>
          </a:p>
        </p:txBody>
      </p:sp>
      <p:sp>
        <p:nvSpPr>
          <p:cNvPr id="69641" name="Text Box 18"/>
          <p:cNvSpPr txBox="1">
            <a:spLocks noChangeArrowheads="1"/>
          </p:cNvSpPr>
          <p:nvPr/>
        </p:nvSpPr>
        <p:spPr bwMode="auto">
          <a:xfrm>
            <a:off x="142875" y="2286000"/>
            <a:ext cx="5184775" cy="1190625"/>
          </a:xfrm>
          <a:prstGeom prst="rect">
            <a:avLst/>
          </a:prstGeom>
          <a:noFill/>
          <a:ln w="9525">
            <a:noFill/>
            <a:miter lim="800000"/>
            <a:headEnd/>
            <a:tailEnd/>
          </a:ln>
        </p:spPr>
        <p:txBody>
          <a:bodyPr>
            <a:prstTxWarp prst="textNoShape">
              <a:avLst/>
            </a:prstTxWarp>
            <a:spAutoFit/>
          </a:bodyPr>
          <a:lstStyle/>
          <a:p>
            <a:pPr>
              <a:buFontTx/>
              <a:buChar char="•"/>
            </a:pPr>
            <a:r>
              <a:rPr lang="en-US" sz="1500"/>
              <a:t>I believe that advertising industry should be ruthful to their audience. To have this photo of a digital manipulated women on the billboard, I believe that this is wrong.</a:t>
            </a:r>
          </a:p>
          <a:p>
            <a:pPr>
              <a:spcBef>
                <a:spcPct val="50000"/>
              </a:spcBef>
            </a:pPr>
            <a:endParaRPr lang="en-US" sz="1800"/>
          </a:p>
        </p:txBody>
      </p:sp>
      <p:sp>
        <p:nvSpPr>
          <p:cNvPr id="69642" name="Text Box 19"/>
          <p:cNvSpPr txBox="1">
            <a:spLocks noChangeArrowheads="1"/>
          </p:cNvSpPr>
          <p:nvPr/>
        </p:nvSpPr>
        <p:spPr bwMode="auto">
          <a:xfrm>
            <a:off x="142875" y="3357563"/>
            <a:ext cx="5184775" cy="892175"/>
          </a:xfrm>
          <a:prstGeom prst="rect">
            <a:avLst/>
          </a:prstGeom>
          <a:noFill/>
          <a:ln w="9525">
            <a:noFill/>
            <a:miter lim="800000"/>
            <a:headEnd/>
            <a:tailEnd/>
          </a:ln>
        </p:spPr>
        <p:txBody>
          <a:bodyPr>
            <a:prstTxWarp prst="textNoShape">
              <a:avLst/>
            </a:prstTxWarp>
            <a:spAutoFit/>
          </a:bodyPr>
          <a:lstStyle/>
          <a:p>
            <a:pPr>
              <a:buFontTx/>
              <a:buChar char="•"/>
            </a:pPr>
            <a:r>
              <a:rPr lang="en-US" sz="1500"/>
              <a:t>Although the freedom of photo editors is a cherished value it conflicts with the concern of public health</a:t>
            </a:r>
          </a:p>
          <a:p>
            <a:pPr>
              <a:spcBef>
                <a:spcPct val="50000"/>
              </a:spcBef>
            </a:pPr>
            <a:endParaRPr lang="en-US" sz="1500"/>
          </a:p>
        </p:txBody>
      </p:sp>
      <p:sp>
        <p:nvSpPr>
          <p:cNvPr id="69643" name="Text Box 20"/>
          <p:cNvSpPr txBox="1">
            <a:spLocks noChangeArrowheads="1"/>
          </p:cNvSpPr>
          <p:nvPr/>
        </p:nvSpPr>
        <p:spPr bwMode="auto">
          <a:xfrm>
            <a:off x="142875" y="4286250"/>
            <a:ext cx="5072063" cy="2562225"/>
          </a:xfrm>
          <a:prstGeom prst="rect">
            <a:avLst/>
          </a:prstGeom>
          <a:noFill/>
          <a:ln w="9525">
            <a:noFill/>
            <a:miter lim="800000"/>
            <a:headEnd/>
            <a:tailEnd/>
          </a:ln>
        </p:spPr>
        <p:txBody>
          <a:bodyPr>
            <a:prstTxWarp prst="textNoShape">
              <a:avLst/>
            </a:prstTxWarp>
            <a:spAutoFit/>
          </a:bodyPr>
          <a:lstStyle/>
          <a:p>
            <a:pPr>
              <a:buFontTx/>
              <a:buChar char="•"/>
            </a:pPr>
            <a:r>
              <a:rPr lang="en-US" sz="1500"/>
              <a:t>How damaging is this movie to our modern notions of beauty and our mental well-being on slaught of manipulation- if people thought that this women was how she really looked at the beginning of the movie I believe that the product sales would decrease, because if people found out what had to be done to her to look like a “Barbie”, people would know that the foundation (product being advertised0 is a lie and does not work thus false advertising</a:t>
            </a:r>
          </a:p>
          <a:p>
            <a:pPr>
              <a:spcBef>
                <a:spcPct val="50000"/>
              </a:spcBef>
            </a:pPr>
            <a:endParaRPr lang="en-US" sz="1800"/>
          </a:p>
        </p:txBody>
      </p:sp>
      <p:sp>
        <p:nvSpPr>
          <p:cNvPr id="69644"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9645"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9646" name="AutoShape 7">
            <a:hlinkClick r:id="rId5"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69647" name="AutoShape 19">
            <a:hlinkClick r:id="rId6"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Title 1"/>
          <p:cNvSpPr>
            <a:spLocks noGrp="1"/>
          </p:cNvSpPr>
          <p:nvPr>
            <p:ph type="title"/>
          </p:nvPr>
        </p:nvSpPr>
        <p:spPr>
          <a:xfrm>
            <a:off x="468313" y="476250"/>
            <a:ext cx="8229600" cy="1143000"/>
          </a:xfrm>
        </p:spPr>
        <p:txBody>
          <a:bodyPr/>
          <a:lstStyle/>
          <a:p>
            <a:pPr eaLnBrk="1" hangingPunct="1"/>
            <a:r>
              <a:rPr lang="en-AU" smtClean="0"/>
              <a:t>Contents </a:t>
            </a:r>
          </a:p>
        </p:txBody>
      </p:sp>
      <p:sp>
        <p:nvSpPr>
          <p:cNvPr id="15362" name="Content Placeholder 2"/>
          <p:cNvSpPr>
            <a:spLocks noGrp="1"/>
          </p:cNvSpPr>
          <p:nvPr>
            <p:ph idx="1"/>
          </p:nvPr>
        </p:nvSpPr>
        <p:spPr>
          <a:xfrm>
            <a:off x="500063" y="1643063"/>
            <a:ext cx="8229600" cy="3656012"/>
          </a:xfrm>
        </p:spPr>
        <p:txBody>
          <a:bodyPr/>
          <a:lstStyle/>
          <a:p>
            <a:pPr eaLnBrk="1" hangingPunct="1">
              <a:lnSpc>
                <a:spcPct val="80000"/>
              </a:lnSpc>
            </a:pPr>
            <a:r>
              <a:rPr lang="en-AU" sz="2000" smtClean="0"/>
              <a:t>Cover Page with images name and title</a:t>
            </a:r>
          </a:p>
          <a:p>
            <a:pPr eaLnBrk="1" hangingPunct="1">
              <a:lnSpc>
                <a:spcPct val="80000"/>
              </a:lnSpc>
            </a:pPr>
            <a:r>
              <a:rPr lang="en-AU" sz="2000" smtClean="0"/>
              <a:t>Table of Contents</a:t>
            </a:r>
          </a:p>
          <a:p>
            <a:pPr eaLnBrk="1" hangingPunct="1">
              <a:lnSpc>
                <a:spcPct val="80000"/>
              </a:lnSpc>
            </a:pPr>
            <a:r>
              <a:rPr lang="en-AU" sz="2000" smtClean="0">
                <a:solidFill>
                  <a:srgbClr val="FF0000"/>
                </a:solidFill>
              </a:rPr>
              <a:t>Help page</a:t>
            </a:r>
          </a:p>
          <a:p>
            <a:pPr eaLnBrk="1" hangingPunct="1">
              <a:lnSpc>
                <a:spcPct val="80000"/>
              </a:lnSpc>
            </a:pPr>
            <a:r>
              <a:rPr lang="en-AU" sz="2000" smtClean="0"/>
              <a:t>Images or Graphics</a:t>
            </a:r>
          </a:p>
          <a:p>
            <a:pPr eaLnBrk="1" hangingPunct="1">
              <a:lnSpc>
                <a:spcPct val="80000"/>
              </a:lnSpc>
            </a:pPr>
            <a:r>
              <a:rPr lang="en-AU" sz="2000" smtClean="0"/>
              <a:t>Content Report</a:t>
            </a:r>
          </a:p>
          <a:p>
            <a:pPr eaLnBrk="1" hangingPunct="1">
              <a:lnSpc>
                <a:spcPct val="80000"/>
              </a:lnSpc>
            </a:pPr>
            <a:r>
              <a:rPr lang="en-AU" sz="2000" smtClean="0"/>
              <a:t>Impacts on individuals</a:t>
            </a:r>
          </a:p>
          <a:p>
            <a:pPr eaLnBrk="1" hangingPunct="1">
              <a:lnSpc>
                <a:spcPct val="80000"/>
              </a:lnSpc>
            </a:pPr>
            <a:r>
              <a:rPr lang="en-AU" sz="2000" smtClean="0"/>
              <a:t>Impacts on wider community</a:t>
            </a:r>
          </a:p>
          <a:p>
            <a:pPr eaLnBrk="1" hangingPunct="1">
              <a:lnSpc>
                <a:spcPct val="80000"/>
              </a:lnSpc>
            </a:pPr>
            <a:r>
              <a:rPr lang="en-AU" sz="2000" smtClean="0"/>
              <a:t>Censorship</a:t>
            </a:r>
          </a:p>
          <a:p>
            <a:pPr eaLnBrk="1" hangingPunct="1">
              <a:lnSpc>
                <a:spcPct val="80000"/>
              </a:lnSpc>
            </a:pPr>
            <a:r>
              <a:rPr lang="en-AU" sz="2000" smtClean="0"/>
              <a:t>Additional issues</a:t>
            </a:r>
          </a:p>
          <a:p>
            <a:pPr eaLnBrk="1" hangingPunct="1">
              <a:lnSpc>
                <a:spcPct val="80000"/>
              </a:lnSpc>
            </a:pPr>
            <a:r>
              <a:rPr lang="en-AU" sz="2000" smtClean="0"/>
              <a:t>When is it right - covered </a:t>
            </a:r>
          </a:p>
          <a:p>
            <a:pPr eaLnBrk="1" hangingPunct="1">
              <a:lnSpc>
                <a:spcPct val="80000"/>
              </a:lnSpc>
            </a:pPr>
            <a:r>
              <a:rPr lang="en-AU" sz="2000" smtClean="0"/>
              <a:t>Skills, hardware and software identified</a:t>
            </a:r>
          </a:p>
          <a:p>
            <a:pPr eaLnBrk="1" hangingPunct="1">
              <a:lnSpc>
                <a:spcPct val="80000"/>
              </a:lnSpc>
            </a:pPr>
            <a:r>
              <a:rPr lang="en-AU" sz="2000" smtClean="0"/>
              <a:t>Evaluation submitted</a:t>
            </a:r>
          </a:p>
          <a:p>
            <a:pPr eaLnBrk="1" hangingPunct="1">
              <a:lnSpc>
                <a:spcPct val="80000"/>
              </a:lnSpc>
            </a:pPr>
            <a:endParaRPr lang="en-AU" sz="2400" smtClean="0"/>
          </a:p>
        </p:txBody>
      </p:sp>
      <p:sp>
        <p:nvSpPr>
          <p:cNvPr id="4" name="Action Button: Back or Previous 3">
            <a:hlinkClick r:id="" action="ppaction://hlinkshowjump?jump=previousslide" highlightClick="1"/>
          </p:cNvPr>
          <p:cNvSpPr/>
          <p:nvPr/>
        </p:nvSpPr>
        <p:spPr>
          <a:xfrm>
            <a:off x="242888" y="5929313"/>
            <a:ext cx="757237" cy="7143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1000125" y="5929313"/>
            <a:ext cx="857250" cy="71437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eginning 5">
            <a:hlinkClick r:id="" action="ppaction://hlinkshowjump?jump=firstslide" highlightClick="1"/>
          </p:cNvPr>
          <p:cNvSpPr/>
          <p:nvPr/>
        </p:nvSpPr>
        <p:spPr>
          <a:xfrm>
            <a:off x="2428875" y="5929313"/>
            <a:ext cx="1071563" cy="714375"/>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End 6">
            <a:hlinkClick r:id="" action="ppaction://hlinkshowjump?jump=lastslide" highlightClick="1"/>
          </p:cNvPr>
          <p:cNvSpPr/>
          <p:nvPr/>
        </p:nvSpPr>
        <p:spPr>
          <a:xfrm>
            <a:off x="3500438" y="5929313"/>
            <a:ext cx="1143000" cy="71437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cover dir="d"/>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linds(horizont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sp>
        <p:nvSpPr>
          <p:cNvPr id="71682"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p>
        </p:txBody>
      </p:sp>
      <p:sp>
        <p:nvSpPr>
          <p:cNvPr id="71683" name="Text Box 9"/>
          <p:cNvSpPr txBox="1">
            <a:spLocks noChangeArrowheads="1"/>
          </p:cNvSpPr>
          <p:nvPr/>
        </p:nvSpPr>
        <p:spPr bwMode="auto">
          <a:xfrm>
            <a:off x="2928938" y="5286375"/>
            <a:ext cx="3143250" cy="14636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500"/>
              <a:t>Because so many advertisements are celebrity endorsed, I believe that the images should NOT be edited. So many young people look up to these people, they follow everything about them.</a:t>
            </a:r>
          </a:p>
        </p:txBody>
      </p:sp>
      <p:sp>
        <p:nvSpPr>
          <p:cNvPr id="71684" name="Text Box 10"/>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pic>
        <p:nvPicPr>
          <p:cNvPr id="10" name="Picture 9" descr="amberphotoshopped.jpg"/>
          <p:cNvPicPr>
            <a:picLocks noChangeAspect="1"/>
          </p:cNvPicPr>
          <p:nvPr/>
        </p:nvPicPr>
        <p:blipFill>
          <a:blip r:embed="rId3" cstate="print"/>
          <a:stretch>
            <a:fillRect/>
          </a:stretch>
        </p:blipFill>
        <p:spPr>
          <a:xfrm>
            <a:off x="357158" y="714355"/>
            <a:ext cx="2571768" cy="1923541"/>
          </a:xfrm>
          <a:prstGeom prst="rect">
            <a:avLst/>
          </a:prstGeom>
          <a:ln>
            <a:noFill/>
          </a:ln>
          <a:effectLst>
            <a:softEdge rad="112500"/>
          </a:effectLst>
        </p:spPr>
      </p:pic>
      <p:pic>
        <p:nvPicPr>
          <p:cNvPr id="12" name="Picture 11" descr="b4 n afta.jpg"/>
          <p:cNvPicPr>
            <a:picLocks noChangeAspect="1"/>
          </p:cNvPicPr>
          <p:nvPr/>
        </p:nvPicPr>
        <p:blipFill>
          <a:blip r:embed="rId4" cstate="print"/>
          <a:stretch>
            <a:fillRect/>
          </a:stretch>
        </p:blipFill>
        <p:spPr>
          <a:xfrm>
            <a:off x="285720" y="4929198"/>
            <a:ext cx="2571768" cy="1733776"/>
          </a:xfrm>
          <a:prstGeom prst="rect">
            <a:avLst/>
          </a:prstGeom>
          <a:ln>
            <a:noFill/>
          </a:ln>
          <a:effectLst>
            <a:softEdge rad="112500"/>
          </a:effectLst>
        </p:spPr>
      </p:pic>
      <p:sp>
        <p:nvSpPr>
          <p:cNvPr id="71687" name="TextBox 15"/>
          <p:cNvSpPr txBox="1">
            <a:spLocks noChangeArrowheads="1"/>
          </p:cNvSpPr>
          <p:nvPr/>
        </p:nvSpPr>
        <p:spPr bwMode="auto">
          <a:xfrm>
            <a:off x="2857500" y="1285875"/>
            <a:ext cx="5715000" cy="823913"/>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500"/>
              <a:t>When a product is trying to be sold to consumers, the suppliers of this product  want the image to be perfect and flawless </a:t>
            </a:r>
          </a:p>
          <a:p>
            <a:endParaRPr lang="en-US" sz="1800"/>
          </a:p>
        </p:txBody>
      </p:sp>
      <p:sp>
        <p:nvSpPr>
          <p:cNvPr id="71688" name="TextBox 16"/>
          <p:cNvSpPr txBox="1">
            <a:spLocks noChangeArrowheads="1"/>
          </p:cNvSpPr>
          <p:nvPr/>
        </p:nvSpPr>
        <p:spPr bwMode="auto">
          <a:xfrm>
            <a:off x="2857500" y="2071688"/>
            <a:ext cx="6072188" cy="82391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500"/>
              <a:t>In the advertising Industry, it is proposed that without a perfect image, the product will not be sold thus manipulation is needed</a:t>
            </a:r>
          </a:p>
          <a:p>
            <a:endParaRPr lang="en-US" sz="1800"/>
          </a:p>
        </p:txBody>
      </p:sp>
      <p:sp>
        <p:nvSpPr>
          <p:cNvPr id="71689" name="TextBox 17"/>
          <p:cNvSpPr txBox="1">
            <a:spLocks noChangeArrowheads="1"/>
          </p:cNvSpPr>
          <p:nvPr/>
        </p:nvSpPr>
        <p:spPr bwMode="auto">
          <a:xfrm>
            <a:off x="2928938" y="2786063"/>
            <a:ext cx="6215062" cy="128111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500"/>
              <a:t>People are now becoming aware that photos are constantly being manipulated and the dominant view evokes that digital manipulation should not be done and the true and real beauty is important, not </a:t>
            </a:r>
          </a:p>
          <a:p>
            <a:r>
              <a:rPr lang="en-US" sz="1500"/>
              <a:t>how much editing one can do to a person</a:t>
            </a:r>
          </a:p>
          <a:p>
            <a:pPr>
              <a:buFont typeface="Arial" pitchFamily="-72" charset="0"/>
              <a:buChar char="•"/>
            </a:pPr>
            <a:endParaRPr lang="en-US" sz="1800"/>
          </a:p>
        </p:txBody>
      </p:sp>
      <p:sp>
        <p:nvSpPr>
          <p:cNvPr id="71690" name="TextBox 18"/>
          <p:cNvSpPr txBox="1">
            <a:spLocks noChangeArrowheads="1"/>
          </p:cNvSpPr>
          <p:nvPr/>
        </p:nvSpPr>
        <p:spPr bwMode="auto">
          <a:xfrm>
            <a:off x="2928938" y="3929063"/>
            <a:ext cx="5357812" cy="82391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500"/>
              <a:t>I always think to myself if the photo had been edited or not, although it is hard to tell, I believe it should not be done</a:t>
            </a:r>
          </a:p>
          <a:p>
            <a:endParaRPr lang="en-US" sz="1800"/>
          </a:p>
        </p:txBody>
      </p:sp>
      <p:sp>
        <p:nvSpPr>
          <p:cNvPr id="71691" name="TextBox 19"/>
          <p:cNvSpPr txBox="1">
            <a:spLocks noChangeArrowheads="1"/>
          </p:cNvSpPr>
          <p:nvPr/>
        </p:nvSpPr>
        <p:spPr bwMode="auto">
          <a:xfrm>
            <a:off x="2928938" y="4643438"/>
            <a:ext cx="5572125" cy="823912"/>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500"/>
              <a:t>Advertising should be about the personal beauty and the actual person not what they look like.</a:t>
            </a:r>
          </a:p>
          <a:p>
            <a:endParaRPr lang="en-US" sz="1800"/>
          </a:p>
        </p:txBody>
      </p:sp>
      <p:pic>
        <p:nvPicPr>
          <p:cNvPr id="47115" name="Picture 11" descr="Celebrities Without Photoshop"/>
          <p:cNvPicPr>
            <a:picLocks noChangeAspect="1" noChangeArrowheads="1"/>
          </p:cNvPicPr>
          <p:nvPr/>
        </p:nvPicPr>
        <p:blipFill>
          <a:blip r:embed="rId5" cstate="print"/>
          <a:srcRect/>
          <a:stretch>
            <a:fillRect/>
          </a:stretch>
        </p:blipFill>
        <p:spPr bwMode="auto">
          <a:xfrm>
            <a:off x="285720" y="2857496"/>
            <a:ext cx="2597746" cy="1714512"/>
          </a:xfrm>
          <a:prstGeom prst="rect">
            <a:avLst/>
          </a:prstGeom>
          <a:ln>
            <a:noFill/>
          </a:ln>
          <a:effectLst>
            <a:softEdge rad="112500"/>
          </a:effectLst>
        </p:spPr>
      </p:pic>
      <p:sp>
        <p:nvSpPr>
          <p:cNvPr id="71693"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1694"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1695" name="AutoShape 7">
            <a:hlinkClick r:id="rId6"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1696" name="AutoShape 19">
            <a:hlinkClick r:id="rId7"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71697" name="Ink 20"/>
          <p:cNvSpPr>
            <a:spLocks noRot="1" noChangeAspect="1" noEditPoints="1" noChangeArrowheads="1" noChangeShapeType="1" noTextEdit="1"/>
          </p:cNvSpPr>
          <p:nvPr/>
        </p:nvSpPr>
        <p:spPr bwMode="auto">
          <a:xfrm>
            <a:off x="-2147483648" y="2147483647"/>
            <a:ext cx="0" cy="0"/>
          </a:xfrm>
          <a:custGeom>
            <a:avLst/>
            <a:gdLst>
              <a:gd name="T0" fmla="*/ 0 w 1"/>
              <a:gd name="T1" fmla="*/ 0 h 1"/>
              <a:gd name="T2" fmla="*/ 0 w 1"/>
              <a:gd name="T3" fmla="*/ 0 h 1"/>
              <a:gd name="T4" fmla="*/ 0 60000 65536"/>
              <a:gd name="T5" fmla="*/ 0 60000 65536"/>
              <a:gd name="T6" fmla="*/ 0 w 1"/>
              <a:gd name="T7" fmla="*/ 0 h 1"/>
              <a:gd name="T8" fmla="*/ 1 w 1"/>
              <a:gd name="T9" fmla="*/ 1 h 1"/>
            </a:gdLst>
            <a:ahLst/>
            <a:cxnLst>
              <a:cxn ang="T4">
                <a:pos x="T0" y="T1"/>
              </a:cxn>
              <a:cxn ang="T5">
                <a:pos x="T2" y="T3"/>
              </a:cxn>
            </a:cxnLst>
            <a:rect l="T6" t="T7" r="T8" b="T9"/>
            <a:pathLst>
              <a:path w="1" h="1" extrusionOk="0">
                <a:moveTo>
                  <a:pt x="0" y="0"/>
                </a:moveTo>
                <a:lnTo>
                  <a:pt x="0" y="0"/>
                </a:lnTo>
              </a:path>
            </a:pathLst>
          </a:custGeom>
          <a:noFill/>
          <a:ln w="19050" cap="rnd">
            <a:solidFill>
              <a:srgbClr val="FF000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Text Box 8"/>
          <p:cNvSpPr txBox="1">
            <a:spLocks noChangeArrowheads="1"/>
          </p:cNvSpPr>
          <p:nvPr/>
        </p:nvSpPr>
        <p:spPr bwMode="auto">
          <a:xfrm>
            <a:off x="323850" y="5949950"/>
            <a:ext cx="6048375" cy="366713"/>
          </a:xfrm>
          <a:prstGeom prst="rect">
            <a:avLst/>
          </a:prstGeom>
          <a:noFill/>
          <a:ln w="9525">
            <a:noFill/>
            <a:miter lim="800000"/>
            <a:headEnd/>
            <a:tailEnd/>
          </a:ln>
        </p:spPr>
        <p:txBody>
          <a:bodyPr>
            <a:prstTxWarp prst="textNoShape">
              <a:avLst/>
            </a:prstTxWarp>
            <a:spAutoFit/>
          </a:bodyPr>
          <a:lstStyle/>
          <a:p>
            <a:pPr>
              <a:spcBef>
                <a:spcPct val="50000"/>
              </a:spcBef>
            </a:pPr>
            <a:endParaRPr lang="en-US" sz="1800"/>
          </a:p>
        </p:txBody>
      </p:sp>
      <p:pic>
        <p:nvPicPr>
          <p:cNvPr id="62472" name="Picture 8" descr="Celebrities Photoshop 04"/>
          <p:cNvPicPr>
            <a:picLocks noChangeAspect="1" noChangeArrowheads="1"/>
          </p:cNvPicPr>
          <p:nvPr/>
        </p:nvPicPr>
        <p:blipFill>
          <a:blip r:embed="rId3"/>
          <a:srcRect/>
          <a:stretch>
            <a:fillRect/>
          </a:stretch>
        </p:blipFill>
        <p:spPr bwMode="auto">
          <a:xfrm>
            <a:off x="214313" y="466725"/>
            <a:ext cx="5286375" cy="5986463"/>
          </a:xfrm>
          <a:prstGeom prst="rect">
            <a:avLst/>
          </a:prstGeom>
          <a:noFill/>
          <a:ln w="9525">
            <a:noFill/>
            <a:miter lim="800000"/>
            <a:headEnd/>
            <a:tailEnd/>
          </a:ln>
        </p:spPr>
      </p:pic>
      <p:pic>
        <p:nvPicPr>
          <p:cNvPr id="62473" name="Picture 9" descr="Celebrities Photoshop 03"/>
          <p:cNvPicPr>
            <a:picLocks noChangeAspect="1" noChangeArrowheads="1"/>
          </p:cNvPicPr>
          <p:nvPr/>
        </p:nvPicPr>
        <p:blipFill>
          <a:blip r:embed="rId4"/>
          <a:srcRect/>
          <a:stretch>
            <a:fillRect/>
          </a:stretch>
        </p:blipFill>
        <p:spPr bwMode="auto">
          <a:xfrm>
            <a:off x="214313" y="500063"/>
            <a:ext cx="5297487" cy="6357937"/>
          </a:xfrm>
          <a:prstGeom prst="rect">
            <a:avLst/>
          </a:prstGeom>
          <a:noFill/>
          <a:ln w="9525">
            <a:noFill/>
            <a:miter lim="800000"/>
            <a:headEnd/>
            <a:tailEnd/>
          </a:ln>
        </p:spPr>
      </p:pic>
      <p:pic>
        <p:nvPicPr>
          <p:cNvPr id="62478" name="Picture 14" descr="Celebrities Photoshop 12"/>
          <p:cNvPicPr>
            <a:picLocks noChangeAspect="1" noChangeArrowheads="1"/>
          </p:cNvPicPr>
          <p:nvPr/>
        </p:nvPicPr>
        <p:blipFill>
          <a:blip r:embed="rId5"/>
          <a:srcRect/>
          <a:stretch>
            <a:fillRect/>
          </a:stretch>
        </p:blipFill>
        <p:spPr bwMode="auto">
          <a:xfrm>
            <a:off x="214313" y="333375"/>
            <a:ext cx="5689600" cy="6524625"/>
          </a:xfrm>
          <a:prstGeom prst="rect">
            <a:avLst/>
          </a:prstGeom>
          <a:noFill/>
          <a:ln w="9525">
            <a:noFill/>
            <a:miter lim="800000"/>
            <a:headEnd/>
            <a:tailEnd/>
          </a:ln>
        </p:spPr>
      </p:pic>
      <p:pic>
        <p:nvPicPr>
          <p:cNvPr id="62479" name="Picture 15" descr="Celebrities Photoshop 11"/>
          <p:cNvPicPr>
            <a:picLocks noChangeAspect="1" noChangeArrowheads="1"/>
          </p:cNvPicPr>
          <p:nvPr/>
        </p:nvPicPr>
        <p:blipFill>
          <a:blip r:embed="rId6"/>
          <a:srcRect/>
          <a:stretch>
            <a:fillRect/>
          </a:stretch>
        </p:blipFill>
        <p:spPr bwMode="auto">
          <a:xfrm>
            <a:off x="214313" y="333375"/>
            <a:ext cx="5500687" cy="6524625"/>
          </a:xfrm>
          <a:prstGeom prst="rect">
            <a:avLst/>
          </a:prstGeom>
          <a:noFill/>
          <a:ln w="9525">
            <a:noFill/>
            <a:miter lim="800000"/>
            <a:headEnd/>
            <a:tailEnd/>
          </a:ln>
        </p:spPr>
      </p:pic>
      <p:pic>
        <p:nvPicPr>
          <p:cNvPr id="62480" name="Picture 16" descr="Celebrities Photoshop 14"/>
          <p:cNvPicPr>
            <a:picLocks noChangeAspect="1" noChangeArrowheads="1"/>
          </p:cNvPicPr>
          <p:nvPr/>
        </p:nvPicPr>
        <p:blipFill>
          <a:blip r:embed="rId7"/>
          <a:srcRect/>
          <a:stretch>
            <a:fillRect/>
          </a:stretch>
        </p:blipFill>
        <p:spPr bwMode="auto">
          <a:xfrm>
            <a:off x="214313" y="333375"/>
            <a:ext cx="5688012" cy="6524625"/>
          </a:xfrm>
          <a:prstGeom prst="rect">
            <a:avLst/>
          </a:prstGeom>
          <a:noFill/>
          <a:ln w="9525">
            <a:noFill/>
            <a:miter lim="800000"/>
            <a:headEnd/>
            <a:tailEnd/>
          </a:ln>
        </p:spPr>
      </p:pic>
      <p:pic>
        <p:nvPicPr>
          <p:cNvPr id="62481" name="Picture 17" descr="Celebrities Photoshop 13"/>
          <p:cNvPicPr>
            <a:picLocks noChangeAspect="1" noChangeArrowheads="1"/>
          </p:cNvPicPr>
          <p:nvPr/>
        </p:nvPicPr>
        <p:blipFill>
          <a:blip r:embed="rId8"/>
          <a:srcRect/>
          <a:stretch>
            <a:fillRect/>
          </a:stretch>
        </p:blipFill>
        <p:spPr bwMode="auto">
          <a:xfrm>
            <a:off x="214313" y="333375"/>
            <a:ext cx="5688012" cy="6524625"/>
          </a:xfrm>
          <a:prstGeom prst="rect">
            <a:avLst/>
          </a:prstGeom>
          <a:noFill/>
          <a:ln w="9525">
            <a:noFill/>
            <a:miter lim="800000"/>
            <a:headEnd/>
            <a:tailEnd/>
          </a:ln>
        </p:spPr>
      </p:pic>
      <p:pic>
        <p:nvPicPr>
          <p:cNvPr id="62482" name="Picture 18" descr="Celebrities Photoshop 16"/>
          <p:cNvPicPr>
            <a:picLocks noChangeAspect="1" noChangeArrowheads="1"/>
          </p:cNvPicPr>
          <p:nvPr/>
        </p:nvPicPr>
        <p:blipFill>
          <a:blip r:embed="rId9"/>
          <a:srcRect/>
          <a:stretch>
            <a:fillRect/>
          </a:stretch>
        </p:blipFill>
        <p:spPr bwMode="auto">
          <a:xfrm>
            <a:off x="214313" y="333375"/>
            <a:ext cx="5688012" cy="6524625"/>
          </a:xfrm>
          <a:prstGeom prst="rect">
            <a:avLst/>
          </a:prstGeom>
          <a:noFill/>
          <a:ln w="9525">
            <a:noFill/>
            <a:miter lim="800000"/>
            <a:headEnd/>
            <a:tailEnd/>
          </a:ln>
        </p:spPr>
      </p:pic>
      <p:pic>
        <p:nvPicPr>
          <p:cNvPr id="62483" name="Picture 19" descr="Celebrities Photoshop 15"/>
          <p:cNvPicPr>
            <a:picLocks noChangeAspect="1" noChangeArrowheads="1"/>
          </p:cNvPicPr>
          <p:nvPr/>
        </p:nvPicPr>
        <p:blipFill>
          <a:blip r:embed="rId10"/>
          <a:srcRect/>
          <a:stretch>
            <a:fillRect/>
          </a:stretch>
        </p:blipFill>
        <p:spPr bwMode="auto">
          <a:xfrm>
            <a:off x="214313" y="333375"/>
            <a:ext cx="5688012" cy="6524625"/>
          </a:xfrm>
          <a:prstGeom prst="rect">
            <a:avLst/>
          </a:prstGeom>
          <a:noFill/>
          <a:ln w="9525">
            <a:noFill/>
            <a:miter lim="800000"/>
            <a:headEnd/>
            <a:tailEnd/>
          </a:ln>
        </p:spPr>
      </p:pic>
      <p:sp>
        <p:nvSpPr>
          <p:cNvPr id="26638" name="Text Box 15"/>
          <p:cNvSpPr txBox="1">
            <a:spLocks noChangeArrowheads="1"/>
          </p:cNvSpPr>
          <p:nvPr/>
        </p:nvSpPr>
        <p:spPr bwMode="auto">
          <a:xfrm>
            <a:off x="6443663" y="3716338"/>
            <a:ext cx="2160587" cy="915987"/>
          </a:xfrm>
          <a:prstGeom prst="rect">
            <a:avLst/>
          </a:prstGeom>
          <a:noFill/>
          <a:ln w="9525">
            <a:noFill/>
            <a:miter lim="800000"/>
            <a:headEnd/>
            <a:tailEnd/>
          </a:ln>
        </p:spPr>
        <p:txBody>
          <a:bodyPr>
            <a:prstTxWarp prst="textNoShape">
              <a:avLst/>
            </a:prstTxWarp>
            <a:spAutoFit/>
          </a:bodyPr>
          <a:lstStyle/>
          <a:p>
            <a:pPr>
              <a:spcBef>
                <a:spcPct val="50000"/>
              </a:spcBef>
            </a:pPr>
            <a:r>
              <a:rPr lang="en-US" sz="1800"/>
              <a:t>Can you pick which images have been photo shopped?</a:t>
            </a:r>
          </a:p>
        </p:txBody>
      </p:sp>
      <p:sp>
        <p:nvSpPr>
          <p:cNvPr id="73739" name="Text Box 16"/>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sp>
        <p:nvSpPr>
          <p:cNvPr id="16" name="Text Box 15"/>
          <p:cNvSpPr txBox="1">
            <a:spLocks noChangeArrowheads="1"/>
          </p:cNvSpPr>
          <p:nvPr/>
        </p:nvSpPr>
        <p:spPr bwMode="auto">
          <a:xfrm>
            <a:off x="6286500" y="3786188"/>
            <a:ext cx="2374900" cy="915987"/>
          </a:xfrm>
          <a:prstGeom prst="rect">
            <a:avLst/>
          </a:prstGeom>
          <a:noFill/>
          <a:ln w="9525">
            <a:noFill/>
            <a:miter lim="800000"/>
            <a:headEnd/>
            <a:tailEnd/>
          </a:ln>
        </p:spPr>
        <p:txBody>
          <a:bodyPr>
            <a:prstTxWarp prst="textNoShape">
              <a:avLst/>
            </a:prstTxWarp>
            <a:spAutoFit/>
          </a:bodyPr>
          <a:lstStyle/>
          <a:p>
            <a:pPr>
              <a:spcBef>
                <a:spcPct val="50000"/>
              </a:spcBef>
            </a:pPr>
            <a:r>
              <a:rPr lang="en-US" sz="1800"/>
              <a:t>Every second photo that you saw was photo shopped</a:t>
            </a:r>
          </a:p>
        </p:txBody>
      </p:sp>
      <p:sp>
        <p:nvSpPr>
          <p:cNvPr id="73741"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3742"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3743" name="AutoShape 7">
            <a:hlinkClick r:id="rId11"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3744" name="AutoShape 19">
            <a:hlinkClick r:id="rId12"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6638"/>
                                        </p:tgtEl>
                                        <p:attrNameLst>
                                          <p:attrName>style.visibility</p:attrName>
                                        </p:attrNameLst>
                                      </p:cBhvr>
                                      <p:to>
                                        <p:strVal val="visible"/>
                                      </p:to>
                                    </p:set>
                                    <p:animEffect transition="in" filter="wedge">
                                      <p:cBhvr>
                                        <p:cTn id="7" dur="2000"/>
                                        <p:tgtEl>
                                          <p:spTgt spid="26638"/>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62472"/>
                                        </p:tgtEl>
                                        <p:attrNameLst>
                                          <p:attrName>style.visibility</p:attrName>
                                        </p:attrNameLst>
                                      </p:cBhvr>
                                      <p:to>
                                        <p:strVal val="visible"/>
                                      </p:to>
                                    </p:se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62473"/>
                                        </p:tgtEl>
                                        <p:attrNameLst>
                                          <p:attrName>style.visibility</p:attrName>
                                        </p:attrNameLst>
                                      </p:cBhvr>
                                      <p:to>
                                        <p:strVal val="visible"/>
                                      </p:to>
                                    </p:set>
                                    <p:animEffect transition="in" filter="fade">
                                      <p:cBhvr>
                                        <p:cTn id="14" dur="2000"/>
                                        <p:tgtEl>
                                          <p:spTgt spid="62473"/>
                                        </p:tgtEl>
                                      </p:cBhvr>
                                    </p:animEffect>
                                  </p:childTnLst>
                                </p:cTn>
                              </p:par>
                            </p:childTnLst>
                          </p:cTn>
                        </p:par>
                        <p:par>
                          <p:cTn id="15" fill="hold">
                            <p:stCondLst>
                              <p:cond delay="4000"/>
                            </p:stCondLst>
                            <p:childTnLst>
                              <p:par>
                                <p:cTn id="16" presetID="9" presetClass="entr" presetSubtype="0" fill="hold" nodeType="afterEffect">
                                  <p:stCondLst>
                                    <p:cond delay="0"/>
                                  </p:stCondLst>
                                  <p:childTnLst>
                                    <p:set>
                                      <p:cBhvr>
                                        <p:cTn id="17" dur="1" fill="hold">
                                          <p:stCondLst>
                                            <p:cond delay="0"/>
                                          </p:stCondLst>
                                        </p:cTn>
                                        <p:tgtEl>
                                          <p:spTgt spid="62478"/>
                                        </p:tgtEl>
                                        <p:attrNameLst>
                                          <p:attrName>style.visibility</p:attrName>
                                        </p:attrNameLst>
                                      </p:cBhvr>
                                      <p:to>
                                        <p:strVal val="visible"/>
                                      </p:to>
                                    </p:set>
                                    <p:animEffect transition="in" filter="dissolve">
                                      <p:cBhvr>
                                        <p:cTn id="18" dur="2000"/>
                                        <p:tgtEl>
                                          <p:spTgt spid="62478"/>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62479"/>
                                        </p:tgtEl>
                                        <p:attrNameLst>
                                          <p:attrName>style.visibility</p:attrName>
                                        </p:attrNameLst>
                                      </p:cBhvr>
                                      <p:to>
                                        <p:strVal val="visible"/>
                                      </p:to>
                                    </p:set>
                                    <p:animEffect transition="in" filter="fade">
                                      <p:cBhvr>
                                        <p:cTn id="22" dur="2000"/>
                                        <p:tgtEl>
                                          <p:spTgt spid="62479"/>
                                        </p:tgtEl>
                                      </p:cBhvr>
                                    </p:animEffect>
                                  </p:childTnLst>
                                </p:cTn>
                              </p:par>
                            </p:childTnLst>
                          </p:cTn>
                        </p:par>
                        <p:par>
                          <p:cTn id="23" fill="hold">
                            <p:stCondLst>
                              <p:cond delay="8000"/>
                            </p:stCondLst>
                            <p:childTnLst>
                              <p:par>
                                <p:cTn id="24" presetID="9" presetClass="entr" presetSubtype="0" fill="hold" nodeType="afterEffect">
                                  <p:stCondLst>
                                    <p:cond delay="0"/>
                                  </p:stCondLst>
                                  <p:childTnLst>
                                    <p:set>
                                      <p:cBhvr>
                                        <p:cTn id="25" dur="1" fill="hold">
                                          <p:stCondLst>
                                            <p:cond delay="0"/>
                                          </p:stCondLst>
                                        </p:cTn>
                                        <p:tgtEl>
                                          <p:spTgt spid="62480"/>
                                        </p:tgtEl>
                                        <p:attrNameLst>
                                          <p:attrName>style.visibility</p:attrName>
                                        </p:attrNameLst>
                                      </p:cBhvr>
                                      <p:to>
                                        <p:strVal val="visible"/>
                                      </p:to>
                                    </p:set>
                                    <p:animEffect transition="in" filter="dissolve">
                                      <p:cBhvr>
                                        <p:cTn id="26" dur="2000"/>
                                        <p:tgtEl>
                                          <p:spTgt spid="62480"/>
                                        </p:tgtEl>
                                      </p:cBhvr>
                                    </p:animEffect>
                                  </p:childTnLst>
                                </p:cTn>
                              </p:par>
                            </p:childTnLst>
                          </p:cTn>
                        </p:par>
                        <p:par>
                          <p:cTn id="27" fill="hold">
                            <p:stCondLst>
                              <p:cond delay="10000"/>
                            </p:stCondLst>
                            <p:childTnLst>
                              <p:par>
                                <p:cTn id="28" presetID="10" presetClass="entr" presetSubtype="0" fill="hold" nodeType="afterEffect">
                                  <p:stCondLst>
                                    <p:cond delay="0"/>
                                  </p:stCondLst>
                                  <p:childTnLst>
                                    <p:set>
                                      <p:cBhvr>
                                        <p:cTn id="29" dur="1" fill="hold">
                                          <p:stCondLst>
                                            <p:cond delay="0"/>
                                          </p:stCondLst>
                                        </p:cTn>
                                        <p:tgtEl>
                                          <p:spTgt spid="62481"/>
                                        </p:tgtEl>
                                        <p:attrNameLst>
                                          <p:attrName>style.visibility</p:attrName>
                                        </p:attrNameLst>
                                      </p:cBhvr>
                                      <p:to>
                                        <p:strVal val="visible"/>
                                      </p:to>
                                    </p:set>
                                    <p:animEffect transition="in" filter="fade">
                                      <p:cBhvr>
                                        <p:cTn id="30" dur="2000"/>
                                        <p:tgtEl>
                                          <p:spTgt spid="62481"/>
                                        </p:tgtEl>
                                      </p:cBhvr>
                                    </p:animEffect>
                                  </p:childTnLst>
                                </p:cTn>
                              </p:par>
                            </p:childTnLst>
                          </p:cTn>
                        </p:par>
                        <p:par>
                          <p:cTn id="31" fill="hold">
                            <p:stCondLst>
                              <p:cond delay="12000"/>
                            </p:stCondLst>
                            <p:childTnLst>
                              <p:par>
                                <p:cTn id="32" presetID="9" presetClass="entr" presetSubtype="0" fill="hold" nodeType="afterEffect">
                                  <p:stCondLst>
                                    <p:cond delay="0"/>
                                  </p:stCondLst>
                                  <p:childTnLst>
                                    <p:set>
                                      <p:cBhvr>
                                        <p:cTn id="33" dur="1" fill="hold">
                                          <p:stCondLst>
                                            <p:cond delay="0"/>
                                          </p:stCondLst>
                                        </p:cTn>
                                        <p:tgtEl>
                                          <p:spTgt spid="62482"/>
                                        </p:tgtEl>
                                        <p:attrNameLst>
                                          <p:attrName>style.visibility</p:attrName>
                                        </p:attrNameLst>
                                      </p:cBhvr>
                                      <p:to>
                                        <p:strVal val="visible"/>
                                      </p:to>
                                    </p:set>
                                    <p:animEffect transition="in" filter="dissolve">
                                      <p:cBhvr>
                                        <p:cTn id="34" dur="2000"/>
                                        <p:tgtEl>
                                          <p:spTgt spid="62482"/>
                                        </p:tgtEl>
                                      </p:cBhvr>
                                    </p:animEffect>
                                  </p:childTnLst>
                                </p:cTn>
                              </p:par>
                            </p:childTnLst>
                          </p:cTn>
                        </p:par>
                        <p:par>
                          <p:cTn id="35" fill="hold">
                            <p:stCondLst>
                              <p:cond delay="14000"/>
                            </p:stCondLst>
                            <p:childTnLst>
                              <p:par>
                                <p:cTn id="36" presetID="10" presetClass="entr" presetSubtype="0" fill="hold" nodeType="afterEffect">
                                  <p:stCondLst>
                                    <p:cond delay="0"/>
                                  </p:stCondLst>
                                  <p:childTnLst>
                                    <p:set>
                                      <p:cBhvr>
                                        <p:cTn id="37" dur="1" fill="hold">
                                          <p:stCondLst>
                                            <p:cond delay="0"/>
                                          </p:stCondLst>
                                        </p:cTn>
                                        <p:tgtEl>
                                          <p:spTgt spid="62483"/>
                                        </p:tgtEl>
                                        <p:attrNameLst>
                                          <p:attrName>style.visibility</p:attrName>
                                        </p:attrNameLst>
                                      </p:cBhvr>
                                      <p:to>
                                        <p:strVal val="visible"/>
                                      </p:to>
                                    </p:set>
                                    <p:animEffect transition="in" filter="fade">
                                      <p:cBhvr>
                                        <p:cTn id="38" dur="2000"/>
                                        <p:tgtEl>
                                          <p:spTgt spid="62483"/>
                                        </p:tgtEl>
                                      </p:cBhvr>
                                    </p:animEffect>
                                  </p:childTnLst>
                                </p:cTn>
                              </p:par>
                            </p:childTnLst>
                          </p:cTn>
                        </p:par>
                        <p:par>
                          <p:cTn id="39" fill="hold">
                            <p:stCondLst>
                              <p:cond delay="16000"/>
                            </p:stCondLst>
                            <p:childTnLst>
                              <p:par>
                                <p:cTn id="40" presetID="10" presetClass="exit" presetSubtype="0" fill="hold" grpId="1" nodeType="afterEffect">
                                  <p:stCondLst>
                                    <p:cond delay="0"/>
                                  </p:stCondLst>
                                  <p:childTnLst>
                                    <p:animEffect transition="out" filter="fade">
                                      <p:cBhvr>
                                        <p:cTn id="41" dur="2000"/>
                                        <p:tgtEl>
                                          <p:spTgt spid="26638"/>
                                        </p:tgtEl>
                                      </p:cBhvr>
                                    </p:animEffect>
                                    <p:set>
                                      <p:cBhvr>
                                        <p:cTn id="42" dur="1" fill="hold">
                                          <p:stCondLst>
                                            <p:cond delay="1999"/>
                                          </p:stCondLst>
                                        </p:cTn>
                                        <p:tgtEl>
                                          <p:spTgt spid="26638"/>
                                        </p:tgtEl>
                                        <p:attrNameLst>
                                          <p:attrName>style.visibility</p:attrName>
                                        </p:attrNameLst>
                                      </p:cBhvr>
                                      <p:to>
                                        <p:strVal val="hidden"/>
                                      </p:to>
                                    </p:set>
                                  </p:childTnLst>
                                </p:cTn>
                              </p:par>
                            </p:childTnLst>
                          </p:cTn>
                        </p:par>
                        <p:par>
                          <p:cTn id="43" fill="hold">
                            <p:stCondLst>
                              <p:cond delay="18000"/>
                            </p:stCondLst>
                            <p:childTnLst>
                              <p:par>
                                <p:cTn id="44" presetID="31" presetClass="entr" presetSubtype="0" fill="hold" grpId="0" nodeType="afterEffect">
                                  <p:stCondLst>
                                    <p:cond delay="0"/>
                                  </p:stCondLst>
                                  <p:iterate type="lt">
                                    <p:tmPct val="5000"/>
                                  </p:iterate>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fltVal val="0"/>
                                          </p:val>
                                        </p:tav>
                                        <p:tav tm="100000">
                                          <p:val>
                                            <p:strVal val="#ppt_w"/>
                                          </p:val>
                                        </p:tav>
                                      </p:tavLst>
                                    </p:anim>
                                    <p:anim calcmode="lin" valueType="num">
                                      <p:cBhvr>
                                        <p:cTn id="47" dur="1000" fill="hold"/>
                                        <p:tgtEl>
                                          <p:spTgt spid="16"/>
                                        </p:tgtEl>
                                        <p:attrNameLst>
                                          <p:attrName>ppt_h</p:attrName>
                                        </p:attrNameLst>
                                      </p:cBhvr>
                                      <p:tavLst>
                                        <p:tav tm="0">
                                          <p:val>
                                            <p:fltVal val="0"/>
                                          </p:val>
                                        </p:tav>
                                        <p:tav tm="100000">
                                          <p:val>
                                            <p:strVal val="#ppt_h"/>
                                          </p:val>
                                        </p:tav>
                                      </p:tavLst>
                                    </p:anim>
                                    <p:anim calcmode="lin" valueType="num">
                                      <p:cBhvr>
                                        <p:cTn id="48" dur="1000" fill="hold"/>
                                        <p:tgtEl>
                                          <p:spTgt spid="16"/>
                                        </p:tgtEl>
                                        <p:attrNameLst>
                                          <p:attrName>style.rotation</p:attrName>
                                        </p:attrNameLst>
                                      </p:cBhvr>
                                      <p:tavLst>
                                        <p:tav tm="0">
                                          <p:val>
                                            <p:fltVal val="90"/>
                                          </p:val>
                                        </p:tav>
                                        <p:tav tm="100000">
                                          <p:val>
                                            <p:fltVal val="0"/>
                                          </p:val>
                                        </p:tav>
                                      </p:tavLst>
                                    </p:anim>
                                    <p:animEffect transition="in" filter="fade">
                                      <p:cBhvr>
                                        <p:cTn id="4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8" grpId="0"/>
      <p:bldP spid="26638" grpId="1"/>
      <p:bldP spid="16"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Text Box 6"/>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r>
              <a:rPr lang="en-US" sz="5000" b="1"/>
              <a:t> </a:t>
            </a:r>
          </a:p>
        </p:txBody>
      </p:sp>
      <p:sp>
        <p:nvSpPr>
          <p:cNvPr id="75778" name="Text Box 7"/>
          <p:cNvSpPr txBox="1">
            <a:spLocks noChangeArrowheads="1"/>
          </p:cNvSpPr>
          <p:nvPr/>
        </p:nvSpPr>
        <p:spPr bwMode="auto">
          <a:xfrm>
            <a:off x="2428875" y="5041900"/>
            <a:ext cx="3714750" cy="179387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400"/>
              <a:t>I believe that if the picture needs to be cropped, the colour of the photo needs brightening or darkening- then editing is okay, but when people are smoothing out skin, getting lines on their face and adding blush I believe that this is not the natural beauty and advertising natural should be the way to go!</a:t>
            </a:r>
          </a:p>
        </p:txBody>
      </p:sp>
      <p:pic>
        <p:nvPicPr>
          <p:cNvPr id="8" name="Picture 7" descr="AG9LKB3CAY7ARYRCAKLRJGVCAVAP14WCA8O1H9YCA1DMKNOCAQR7530CA9NSML5CAEOUV00CAJLID4JCAVF62I9CA3U8EJPCA89D1IPCATQQFHUCAKTNM3PCAWSKIOFCAEF6T34CAUH9NKBCAR43WPJ.jpg"/>
          <p:cNvPicPr>
            <a:picLocks noChangeAspect="1"/>
          </p:cNvPicPr>
          <p:nvPr/>
        </p:nvPicPr>
        <p:blipFill>
          <a:blip r:embed="rId3" cstate="print">
            <a:clrChange>
              <a:clrFrom>
                <a:srgbClr val="0A0B0F"/>
              </a:clrFrom>
              <a:clrTo>
                <a:srgbClr val="0A0B0F">
                  <a:alpha val="0"/>
                </a:srgbClr>
              </a:clrTo>
            </a:clrChange>
            <a:duotone>
              <a:prstClr val="black"/>
              <a:schemeClr val="accent1">
                <a:lumMod val="20000"/>
                <a:lumOff val="80000"/>
                <a:tint val="45000"/>
                <a:satMod val="400000"/>
              </a:schemeClr>
            </a:duotone>
          </a:blip>
          <a:stretch>
            <a:fillRect/>
          </a:stretch>
        </p:blipFill>
        <p:spPr>
          <a:xfrm>
            <a:off x="7429520" y="2000240"/>
            <a:ext cx="1275848" cy="15284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G9LKB3CAY7ARYRCAKLRJGVCAVAP14WCA8O1H9YCA1DMKNOCAQR7530CA9NSML5CAEOUV00CAJLID4JCAVF62I9CA3U8EJPCA89D1IPCATQQFHUCAKTNM3PCAWSKIOFCAEF6T34CAUH9NKBCAR43WPJ.jpg"/>
          <p:cNvPicPr>
            <a:picLocks noChangeAspect="1"/>
          </p:cNvPicPr>
          <p:nvPr/>
        </p:nvPicPr>
        <p:blipFill>
          <a:blip r:embed="rId3" cstate="print"/>
          <a:stretch>
            <a:fillRect/>
          </a:stretch>
        </p:blipFill>
        <p:spPr>
          <a:xfrm>
            <a:off x="285720" y="2000240"/>
            <a:ext cx="1371491" cy="16430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5781" name="TextBox 10"/>
          <p:cNvSpPr txBox="1">
            <a:spLocks noChangeArrowheads="1"/>
          </p:cNvSpPr>
          <p:nvPr/>
        </p:nvSpPr>
        <p:spPr bwMode="auto">
          <a:xfrm>
            <a:off x="2357438" y="1357313"/>
            <a:ext cx="4643437" cy="942975"/>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400"/>
              <a:t>Celebrities look divine on the covers of magazines.. Is that them though? How can we tell? But we all know that! We know that photo shopping and airbrushing are what makes the wrinkles, spots and extra fat go away</a:t>
            </a:r>
          </a:p>
        </p:txBody>
      </p:sp>
      <p:sp>
        <p:nvSpPr>
          <p:cNvPr id="75782" name="TextBox 12"/>
          <p:cNvSpPr txBox="1">
            <a:spLocks noChangeArrowheads="1"/>
          </p:cNvSpPr>
          <p:nvPr/>
        </p:nvSpPr>
        <p:spPr bwMode="auto">
          <a:xfrm>
            <a:off x="2357438" y="2428875"/>
            <a:ext cx="4929187" cy="517525"/>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1400"/>
              <a:t>In magazines today images have been manipulated to portray “what” and “how” to look and “what the ideal size is”</a:t>
            </a:r>
          </a:p>
        </p:txBody>
      </p:sp>
      <p:sp>
        <p:nvSpPr>
          <p:cNvPr id="75783" name="TextBox 14"/>
          <p:cNvSpPr txBox="1">
            <a:spLocks noChangeArrowheads="1"/>
          </p:cNvSpPr>
          <p:nvPr/>
        </p:nvSpPr>
        <p:spPr bwMode="auto">
          <a:xfrm>
            <a:off x="2357438" y="3000375"/>
            <a:ext cx="5000625" cy="730250"/>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400"/>
              <a:t>When people flick through magazines they should be aware that the images have been manipulated to have the “ideal image look”. </a:t>
            </a:r>
            <a:endParaRPr lang="en-US" sz="1800"/>
          </a:p>
        </p:txBody>
      </p:sp>
      <p:sp>
        <p:nvSpPr>
          <p:cNvPr id="75784" name="TextBox 15"/>
          <p:cNvSpPr txBox="1">
            <a:spLocks noChangeArrowheads="1"/>
          </p:cNvSpPr>
          <p:nvPr/>
        </p:nvSpPr>
        <p:spPr bwMode="auto">
          <a:xfrm>
            <a:off x="2357438" y="3786188"/>
            <a:ext cx="4786312" cy="1368425"/>
          </a:xfrm>
          <a:prstGeom prst="rect">
            <a:avLst/>
          </a:prstGeom>
          <a:noFill/>
          <a:ln w="9525">
            <a:noFill/>
            <a:miter lim="800000"/>
            <a:headEnd/>
            <a:tailEnd/>
          </a:ln>
        </p:spPr>
        <p:txBody>
          <a:bodyPr>
            <a:prstTxWarp prst="textNoShape">
              <a:avLst/>
            </a:prstTxWarp>
            <a:spAutoFit/>
          </a:bodyPr>
          <a:lstStyle/>
          <a:p>
            <a:pPr>
              <a:buFont typeface="Arial" pitchFamily="-72" charset="0"/>
              <a:buChar char="•"/>
            </a:pPr>
            <a:r>
              <a:rPr lang="en-US" sz="1400"/>
              <a:t>I believe that in the advertising industry, if a male or female has a scar visible in the shot , it is okay to be removed with the editing tools.  Although one may be conscious about a mark/s on their skin the actual pattern of the skin should not be edited out, this should NOT occur</a:t>
            </a:r>
          </a:p>
        </p:txBody>
      </p:sp>
      <p:pic>
        <p:nvPicPr>
          <p:cNvPr id="18" name="Picture 17" descr="deltagoodrem_narrowweb__300x389,0.jpg"/>
          <p:cNvPicPr>
            <a:picLocks noChangeAspect="1"/>
          </p:cNvPicPr>
          <p:nvPr/>
        </p:nvPicPr>
        <p:blipFill>
          <a:blip r:embed="rId4" cstate="print">
            <a:duotone>
              <a:prstClr val="black"/>
              <a:srgbClr val="B1E6E7">
                <a:tint val="45000"/>
                <a:satMod val="400000"/>
              </a:srgbClr>
            </a:duotone>
          </a:blip>
          <a:stretch>
            <a:fillRect/>
          </a:stretch>
        </p:blipFill>
        <p:spPr>
          <a:xfrm>
            <a:off x="7358082" y="0"/>
            <a:ext cx="1385894" cy="17970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deltagoodrem_narrowweb__300x389,0.jpg"/>
          <p:cNvPicPr>
            <a:picLocks noChangeAspect="1"/>
          </p:cNvPicPr>
          <p:nvPr/>
        </p:nvPicPr>
        <p:blipFill>
          <a:blip r:embed="rId4" cstate="print">
            <a:duotone>
              <a:prstClr val="black"/>
              <a:schemeClr val="accent6">
                <a:tint val="45000"/>
                <a:satMod val="400000"/>
              </a:schemeClr>
            </a:duotone>
          </a:blip>
          <a:stretch>
            <a:fillRect/>
          </a:stretch>
        </p:blipFill>
        <p:spPr>
          <a:xfrm>
            <a:off x="285720" y="3857628"/>
            <a:ext cx="1357322" cy="17599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descr="rachel_bilson.jpg"/>
          <p:cNvPicPr>
            <a:picLocks noChangeAspect="1"/>
          </p:cNvPicPr>
          <p:nvPr/>
        </p:nvPicPr>
        <p:blipFill>
          <a:blip r:embed="rId5" cstate="print">
            <a:duotone>
              <a:prstClr val="black"/>
              <a:schemeClr val="bg2">
                <a:lumMod val="75000"/>
                <a:tint val="45000"/>
                <a:satMod val="400000"/>
              </a:schemeClr>
            </a:duotone>
          </a:blip>
          <a:stretch>
            <a:fillRect/>
          </a:stretch>
        </p:blipFill>
        <p:spPr>
          <a:xfrm>
            <a:off x="7375544" y="3702052"/>
            <a:ext cx="1357322" cy="18097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1" name="Picture 20" descr="rachel_bilson.jpg"/>
          <p:cNvPicPr>
            <a:picLocks noChangeAspect="1"/>
          </p:cNvPicPr>
          <p:nvPr/>
        </p:nvPicPr>
        <p:blipFill>
          <a:blip r:embed="rId5" cstate="print">
            <a:duotone>
              <a:prstClr val="black"/>
              <a:schemeClr val="tx2">
                <a:tint val="45000"/>
                <a:satMod val="400000"/>
              </a:schemeClr>
            </a:duotone>
          </a:blip>
          <a:stretch>
            <a:fillRect/>
          </a:stretch>
        </p:blipFill>
        <p:spPr>
          <a:xfrm>
            <a:off x="285720" y="1"/>
            <a:ext cx="1393022" cy="18573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5789" name="TextBox 21"/>
          <p:cNvSpPr txBox="1">
            <a:spLocks noChangeArrowheads="1"/>
          </p:cNvSpPr>
          <p:nvPr/>
        </p:nvSpPr>
        <p:spPr bwMode="auto">
          <a:xfrm>
            <a:off x="0" y="5688013"/>
            <a:ext cx="2143125" cy="942975"/>
          </a:xfrm>
          <a:prstGeom prst="rect">
            <a:avLst/>
          </a:prstGeom>
          <a:noFill/>
          <a:ln w="9525">
            <a:noFill/>
            <a:miter lim="800000"/>
            <a:headEnd/>
            <a:tailEnd/>
          </a:ln>
        </p:spPr>
        <p:txBody>
          <a:bodyPr>
            <a:prstTxWarp prst="textNoShape">
              <a:avLst/>
            </a:prstTxWarp>
            <a:spAutoFit/>
          </a:bodyPr>
          <a:lstStyle/>
          <a:p>
            <a:pPr algn="ctr"/>
            <a:r>
              <a:rPr lang="en-US" sz="1400" i="1"/>
              <a:t>The actual images shown on this page have been edited not the objects within the image</a:t>
            </a:r>
          </a:p>
        </p:txBody>
      </p:sp>
      <p:sp>
        <p:nvSpPr>
          <p:cNvPr id="75790"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5791"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5792" name="AutoShape 7">
            <a:hlinkClick r:id="rId6"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5793" name="AutoShape 19">
            <a:hlinkClick r:id="rId7"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75794" name="Text Box 10"/>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Advertising</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ext Box 6"/>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a:t>Advertising</a:t>
            </a:r>
            <a:r>
              <a:rPr lang="en-US" sz="5000" b="1"/>
              <a:t> </a:t>
            </a:r>
          </a:p>
        </p:txBody>
      </p:sp>
      <p:pic>
        <p:nvPicPr>
          <p:cNvPr id="27658" name="Picture 10" descr="Celebs Photoshopped For Domestic Violence - New Women's Aid Campaign (GALLERY)">
            <a:hlinkClick r:id="rId3"/>
          </p:cNvPr>
          <p:cNvPicPr>
            <a:picLocks noChangeAspect="1" noChangeArrowheads="1"/>
          </p:cNvPicPr>
          <p:nvPr/>
        </p:nvPicPr>
        <p:blipFill>
          <a:blip r:embed="rId4" cstate="print"/>
          <a:srcRect r="3571" b="20507"/>
          <a:stretch>
            <a:fillRect/>
          </a:stretch>
        </p:blipFill>
        <p:spPr bwMode="auto">
          <a:xfrm>
            <a:off x="6072198" y="0"/>
            <a:ext cx="2428892" cy="2698769"/>
          </a:xfrm>
          <a:prstGeom prst="rect">
            <a:avLst/>
          </a:prstGeom>
          <a:ln>
            <a:noFill/>
          </a:ln>
          <a:effectLst>
            <a:softEdge rad="112500"/>
          </a:effectLst>
        </p:spPr>
      </p:pic>
      <p:pic>
        <p:nvPicPr>
          <p:cNvPr id="27659" name="Picture 11" descr="Celebs Photoshopped For Domestic Violence - New Women's Aid Campaign (GALLERY)"/>
          <p:cNvPicPr>
            <a:picLocks noChangeAspect="1" noChangeArrowheads="1"/>
          </p:cNvPicPr>
          <p:nvPr/>
        </p:nvPicPr>
        <p:blipFill>
          <a:blip r:embed="rId5" cstate="print"/>
          <a:srcRect r="6667" b="21825"/>
          <a:stretch>
            <a:fillRect/>
          </a:stretch>
        </p:blipFill>
        <p:spPr bwMode="auto">
          <a:xfrm>
            <a:off x="6072198" y="2786058"/>
            <a:ext cx="2357454" cy="2667113"/>
          </a:xfrm>
          <a:prstGeom prst="rect">
            <a:avLst/>
          </a:prstGeom>
          <a:ln>
            <a:noFill/>
          </a:ln>
          <a:effectLst>
            <a:softEdge rad="112500"/>
          </a:effectLst>
        </p:spPr>
      </p:pic>
      <p:sp>
        <p:nvSpPr>
          <p:cNvPr id="77828" name="TextBox 12"/>
          <p:cNvSpPr txBox="1">
            <a:spLocks noChangeArrowheads="1"/>
          </p:cNvSpPr>
          <p:nvPr/>
        </p:nvSpPr>
        <p:spPr bwMode="auto">
          <a:xfrm>
            <a:off x="571500" y="1500188"/>
            <a:ext cx="5143500" cy="3978275"/>
          </a:xfrm>
          <a:prstGeom prst="rect">
            <a:avLst/>
          </a:prstGeom>
          <a:noFill/>
          <a:ln w="9525">
            <a:noFill/>
            <a:miter lim="800000"/>
            <a:headEnd/>
            <a:tailEnd/>
          </a:ln>
        </p:spPr>
        <p:txBody>
          <a:bodyPr>
            <a:prstTxWarp prst="textNoShape">
              <a:avLst/>
            </a:prstTxWarp>
            <a:spAutoFit/>
          </a:bodyPr>
          <a:lstStyle/>
          <a:p>
            <a:r>
              <a:rPr lang="en-US" sz="1500"/>
              <a:t>To raise awareness of domestic violence, the new Women's Aid campaign features photo shopped UK celebrities. The celebrities have been altered to appear as though they have been beaten, shocking you to realise the importance of domestic violence as an issue</a:t>
            </a:r>
          </a:p>
          <a:p>
            <a:endParaRPr lang="en-US" sz="1500"/>
          </a:p>
          <a:p>
            <a:r>
              <a:rPr lang="en-US" sz="1500"/>
              <a:t>The campaign, which has been photographed by Rankin, uses head and shoulder portraits of famous female faces, made up to show the physical effects of domestic violence. Women photographed so far include Fiona Bruce, Anne-Marie Duff, Anna Friel, Jemma Kidd, Honor Blackman, Fay Ripley, Miquita Oliver and Kate Thornton.</a:t>
            </a:r>
          </a:p>
          <a:p>
            <a:endParaRPr lang="en-US" sz="1500"/>
          </a:p>
          <a:p>
            <a:r>
              <a:rPr lang="en-US" sz="1500"/>
              <a:t>On this issue of advertising I believe it is disgraceful why they chose to add bruises and scars to celebrities faces- although they thought it would get ones attention by celebrity endorsement I think it is stupid and inappropriate!</a:t>
            </a:r>
          </a:p>
        </p:txBody>
      </p:sp>
      <p:sp>
        <p:nvSpPr>
          <p:cNvPr id="77829" name="AutoShape 5">
            <a:hlinkClick r:id="" action="ppaction://hlinkshowjump?jump=nextslide" highlightClick="1"/>
          </p:cNvPr>
          <p:cNvSpPr>
            <a:spLocks noChangeAspect="1" noChangeArrowheads="1"/>
          </p:cNvSpPr>
          <p:nvPr/>
        </p:nvSpPr>
        <p:spPr bwMode="auto">
          <a:xfrm>
            <a:off x="8091488" y="5643563"/>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7830" name="AutoShape 6">
            <a:hlinkClick r:id="" action="ppaction://hlinkshowjump?jump=previousslide" highlightClick="1"/>
          </p:cNvPr>
          <p:cNvSpPr>
            <a:spLocks noChangeArrowheads="1"/>
          </p:cNvSpPr>
          <p:nvPr/>
        </p:nvSpPr>
        <p:spPr bwMode="auto">
          <a:xfrm>
            <a:off x="6062663"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7831" name="AutoShape 7">
            <a:hlinkClick r:id="rId6" action="ppaction://hlinksldjump" highlightClick="1"/>
          </p:cNvPr>
          <p:cNvSpPr>
            <a:spLocks noChangeArrowheads="1"/>
          </p:cNvSpPr>
          <p:nvPr/>
        </p:nvSpPr>
        <p:spPr bwMode="auto">
          <a:xfrm>
            <a:off x="7429500" y="5643563"/>
            <a:ext cx="719138"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7832" name="AutoShape 19">
            <a:hlinkClick r:id="rId7" action="ppaction://hlinksldjump" highlightClick="1"/>
          </p:cNvPr>
          <p:cNvSpPr>
            <a:spLocks noChangeArrowheads="1"/>
          </p:cNvSpPr>
          <p:nvPr/>
        </p:nvSpPr>
        <p:spPr bwMode="auto">
          <a:xfrm>
            <a:off x="6781800"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
        <p:nvSpPr>
          <p:cNvPr id="77833" name="Ink 13"/>
          <p:cNvSpPr>
            <a:spLocks noRot="1" noChangeAspect="1" noEditPoints="1" noChangeArrowheads="1" noChangeShapeType="1" noTextEdit="1"/>
          </p:cNvSpPr>
          <p:nvPr/>
        </p:nvSpPr>
        <p:spPr bwMode="auto">
          <a:xfrm>
            <a:off x="7153275" y="6188075"/>
            <a:ext cx="1588" cy="9525"/>
          </a:xfrm>
          <a:custGeom>
            <a:avLst/>
            <a:gdLst>
              <a:gd name="T0" fmla="*/ 0 w 1"/>
              <a:gd name="T1" fmla="*/ 6558534 h 25"/>
              <a:gd name="T2" fmla="*/ 0 w 1"/>
              <a:gd name="T3" fmla="*/ 6555486 h 25"/>
              <a:gd name="T4" fmla="*/ 0 w 1"/>
              <a:gd name="T5" fmla="*/ 6552438 h 25"/>
              <a:gd name="T6" fmla="*/ 0 w 1"/>
              <a:gd name="T7" fmla="*/ 6549390 h 25"/>
              <a:gd name="T8" fmla="*/ 0 60000 65536"/>
              <a:gd name="T9" fmla="*/ 0 60000 65536"/>
              <a:gd name="T10" fmla="*/ 0 60000 65536"/>
              <a:gd name="T11" fmla="*/ 0 60000 65536"/>
              <a:gd name="T12" fmla="*/ 0 w 1"/>
              <a:gd name="T13" fmla="*/ 0 h 25"/>
              <a:gd name="T14" fmla="*/ 1 w 1"/>
              <a:gd name="T15" fmla="*/ 25 h 25"/>
            </a:gdLst>
            <a:ahLst/>
            <a:cxnLst>
              <a:cxn ang="T8">
                <a:pos x="T0" y="T1"/>
              </a:cxn>
              <a:cxn ang="T9">
                <a:pos x="T2" y="T3"/>
              </a:cxn>
              <a:cxn ang="T10">
                <a:pos x="T4" y="T5"/>
              </a:cxn>
              <a:cxn ang="T11">
                <a:pos x="T6" y="T7"/>
              </a:cxn>
            </a:cxnLst>
            <a:rect l="T12" t="T13" r="T14" b="T15"/>
            <a:pathLst>
              <a:path w="1" h="25" extrusionOk="0">
                <a:moveTo>
                  <a:pt x="0" y="24"/>
                </a:moveTo>
              </a:path>
            </a:pathLst>
          </a:custGeom>
          <a:noFill/>
          <a:ln w="127000" cap="sq">
            <a:solidFill>
              <a:srgbClr val="FFFF00">
                <a:alpha val="33333"/>
              </a:srgbClr>
            </a:solidFill>
            <a:round/>
            <a:headEnd/>
            <a:tailEnd/>
          </a:ln>
        </p:spPr>
        <p:txBody>
          <a:bodyPr>
            <a:prstTxWarp prst="textNoShape">
              <a:avLst/>
            </a:prstTxWarp>
          </a:bodyPr>
          <a:lstStyle/>
          <a:p>
            <a:endParaRPr lang="en-US"/>
          </a:p>
        </p:txBody>
      </p:sp>
      <p:sp>
        <p:nvSpPr>
          <p:cNvPr id="77834" name="Ink 16"/>
          <p:cNvSpPr>
            <a:spLocks noRot="1" noChangeAspect="1" noEditPoints="1" noChangeArrowheads="1" noChangeShapeType="1" noTextEdit="1"/>
          </p:cNvSpPr>
          <p:nvPr/>
        </p:nvSpPr>
        <p:spPr bwMode="auto">
          <a:xfrm>
            <a:off x="6027738" y="6634163"/>
            <a:ext cx="26987" cy="19050"/>
          </a:xfrm>
          <a:custGeom>
            <a:avLst/>
            <a:gdLst>
              <a:gd name="T0" fmla="*/ 0 w 76"/>
              <a:gd name="T1" fmla="*/ 7040499 h 50"/>
              <a:gd name="T2" fmla="*/ 9232 w 76"/>
              <a:gd name="T3" fmla="*/ 7040499 h 50"/>
              <a:gd name="T4" fmla="*/ 15269 w 76"/>
              <a:gd name="T5" fmla="*/ 7029831 h 50"/>
              <a:gd name="T6" fmla="*/ 26632 w 76"/>
              <a:gd name="T7" fmla="*/ 7021830 h 50"/>
              <a:gd name="T8" fmla="*/ 0 60000 65536"/>
              <a:gd name="T9" fmla="*/ 0 60000 65536"/>
              <a:gd name="T10" fmla="*/ 0 60000 65536"/>
              <a:gd name="T11" fmla="*/ 0 60000 65536"/>
              <a:gd name="T12" fmla="*/ 0 w 76"/>
              <a:gd name="T13" fmla="*/ 0 h 50"/>
              <a:gd name="T14" fmla="*/ 76 w 76"/>
              <a:gd name="T15" fmla="*/ 50 h 50"/>
            </a:gdLst>
            <a:ahLst/>
            <a:cxnLst>
              <a:cxn ang="T8">
                <a:pos x="T0" y="T1"/>
              </a:cxn>
              <a:cxn ang="T9">
                <a:pos x="T2" y="T3"/>
              </a:cxn>
              <a:cxn ang="T10">
                <a:pos x="T4" y="T5"/>
              </a:cxn>
              <a:cxn ang="T11">
                <a:pos x="T6" y="T7"/>
              </a:cxn>
            </a:cxnLst>
            <a:rect l="T12" t="T13" r="T14" b="T15"/>
            <a:pathLst>
              <a:path w="76" h="50" extrusionOk="0">
                <a:moveTo>
                  <a:pt x="0" y="49"/>
                </a:moveTo>
              </a:path>
            </a:pathLst>
          </a:custGeom>
          <a:noFill/>
          <a:ln w="127000" cap="sq">
            <a:solidFill>
              <a:srgbClr val="FFFF00">
                <a:alpha val="33333"/>
              </a:srgbClr>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ext Box 5"/>
          <p:cNvSpPr txBox="1">
            <a:spLocks noChangeArrowheads="1"/>
          </p:cNvSpPr>
          <p:nvPr/>
        </p:nvSpPr>
        <p:spPr bwMode="auto">
          <a:xfrm>
            <a:off x="642938" y="3357563"/>
            <a:ext cx="7272337"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6.	     Celebrities</a:t>
            </a:r>
          </a:p>
        </p:txBody>
      </p:sp>
      <p:sp>
        <p:nvSpPr>
          <p:cNvPr id="79874" name="Text Box 9"/>
          <p:cNvSpPr txBox="1">
            <a:spLocks noChangeArrowheads="1"/>
          </p:cNvSpPr>
          <p:nvPr/>
        </p:nvSpPr>
        <p:spPr bwMode="auto">
          <a:xfrm>
            <a:off x="6215063" y="3857625"/>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Celebrities</a:t>
            </a:r>
          </a:p>
        </p:txBody>
      </p:sp>
      <p:pic>
        <p:nvPicPr>
          <p:cNvPr id="79875" name="Picture 7" descr="beyonce.jpg"/>
          <p:cNvPicPr>
            <a:picLocks noChangeAspect="1"/>
          </p:cNvPicPr>
          <p:nvPr/>
        </p:nvPicPr>
        <p:blipFill>
          <a:blip r:embed="rId3">
            <a:lum bright="20000" contrast="-70000"/>
          </a:blip>
          <a:srcRect/>
          <a:stretch>
            <a:fillRect/>
          </a:stretch>
        </p:blipFill>
        <p:spPr bwMode="auto">
          <a:xfrm>
            <a:off x="214313" y="1500188"/>
            <a:ext cx="2071687" cy="2000250"/>
          </a:xfrm>
          <a:prstGeom prst="rect">
            <a:avLst/>
          </a:prstGeom>
          <a:noFill/>
          <a:ln w="9525">
            <a:noFill/>
            <a:miter lim="800000"/>
            <a:headEnd/>
            <a:tailEnd/>
          </a:ln>
        </p:spPr>
      </p:pic>
      <p:pic>
        <p:nvPicPr>
          <p:cNvPr id="79876" name="Picture 19" descr="greeen day.jpg"/>
          <p:cNvPicPr>
            <a:picLocks noChangeAspect="1"/>
          </p:cNvPicPr>
          <p:nvPr/>
        </p:nvPicPr>
        <p:blipFill>
          <a:blip r:embed="rId4">
            <a:lum bright="20000" contrast="-70000"/>
          </a:blip>
          <a:srcRect/>
          <a:stretch>
            <a:fillRect/>
          </a:stretch>
        </p:blipFill>
        <p:spPr bwMode="auto">
          <a:xfrm>
            <a:off x="2143125" y="3362325"/>
            <a:ext cx="3084513" cy="2066925"/>
          </a:xfrm>
          <a:prstGeom prst="rect">
            <a:avLst/>
          </a:prstGeom>
          <a:noFill/>
          <a:ln w="9525">
            <a:noFill/>
            <a:miter lim="800000"/>
            <a:headEnd/>
            <a:tailEnd/>
          </a:ln>
        </p:spPr>
      </p:pic>
      <p:pic>
        <p:nvPicPr>
          <p:cNvPr id="79877" name="Picture 20" descr="images.jpg"/>
          <p:cNvPicPr>
            <a:picLocks noChangeAspect="1"/>
          </p:cNvPicPr>
          <p:nvPr/>
        </p:nvPicPr>
        <p:blipFill>
          <a:blip r:embed="rId5">
            <a:lum bright="20000" contrast="-70000"/>
          </a:blip>
          <a:srcRect/>
          <a:stretch>
            <a:fillRect/>
          </a:stretch>
        </p:blipFill>
        <p:spPr bwMode="auto">
          <a:xfrm>
            <a:off x="5572125" y="1500188"/>
            <a:ext cx="1785938" cy="1965325"/>
          </a:xfrm>
          <a:prstGeom prst="rect">
            <a:avLst/>
          </a:prstGeom>
          <a:noFill/>
          <a:ln w="9525">
            <a:noFill/>
            <a:miter lim="800000"/>
            <a:headEnd/>
            <a:tailEnd/>
          </a:ln>
        </p:spPr>
      </p:pic>
      <p:pic>
        <p:nvPicPr>
          <p:cNvPr id="79878" name="Picture 21" descr="jt.jpg"/>
          <p:cNvPicPr>
            <a:picLocks noChangeAspect="1"/>
          </p:cNvPicPr>
          <p:nvPr/>
        </p:nvPicPr>
        <p:blipFill>
          <a:blip r:embed="rId6">
            <a:lum bright="20000" contrast="-70000"/>
          </a:blip>
          <a:srcRect/>
          <a:stretch>
            <a:fillRect/>
          </a:stretch>
        </p:blipFill>
        <p:spPr bwMode="auto">
          <a:xfrm>
            <a:off x="2286000" y="1500188"/>
            <a:ext cx="1928813" cy="1928812"/>
          </a:xfrm>
          <a:prstGeom prst="rect">
            <a:avLst/>
          </a:prstGeom>
          <a:noFill/>
          <a:ln w="9525">
            <a:noFill/>
            <a:miter lim="800000"/>
            <a:headEnd/>
            <a:tailEnd/>
          </a:ln>
        </p:spPr>
      </p:pic>
      <p:pic>
        <p:nvPicPr>
          <p:cNvPr id="79879" name="Picture 22" descr="kanye.jpg"/>
          <p:cNvPicPr>
            <a:picLocks noChangeAspect="1"/>
          </p:cNvPicPr>
          <p:nvPr/>
        </p:nvPicPr>
        <p:blipFill>
          <a:blip r:embed="rId7">
            <a:lum bright="20000" contrast="-70000"/>
          </a:blip>
          <a:srcRect/>
          <a:stretch>
            <a:fillRect/>
          </a:stretch>
        </p:blipFill>
        <p:spPr bwMode="auto">
          <a:xfrm>
            <a:off x="7286625" y="1500188"/>
            <a:ext cx="1500188" cy="2000250"/>
          </a:xfrm>
          <a:prstGeom prst="rect">
            <a:avLst/>
          </a:prstGeom>
          <a:noFill/>
          <a:ln w="9525">
            <a:noFill/>
            <a:miter lim="800000"/>
            <a:headEnd/>
            <a:tailEnd/>
          </a:ln>
        </p:spPr>
      </p:pic>
      <p:pic>
        <p:nvPicPr>
          <p:cNvPr id="79880" name="Picture 23" descr="kelly.jpg"/>
          <p:cNvPicPr>
            <a:picLocks noChangeAspect="1"/>
          </p:cNvPicPr>
          <p:nvPr/>
        </p:nvPicPr>
        <p:blipFill>
          <a:blip r:embed="rId8">
            <a:lum bright="20000" contrast="-70000"/>
          </a:blip>
          <a:srcRect/>
          <a:stretch>
            <a:fillRect/>
          </a:stretch>
        </p:blipFill>
        <p:spPr bwMode="auto">
          <a:xfrm>
            <a:off x="5214938" y="3429000"/>
            <a:ext cx="1571625" cy="2003425"/>
          </a:xfrm>
          <a:prstGeom prst="rect">
            <a:avLst/>
          </a:prstGeom>
          <a:noFill/>
          <a:ln w="9525">
            <a:noFill/>
            <a:miter lim="800000"/>
            <a:headEnd/>
            <a:tailEnd/>
          </a:ln>
        </p:spPr>
      </p:pic>
      <p:pic>
        <p:nvPicPr>
          <p:cNvPr id="79881" name="Picture 24" descr="leon.jpg"/>
          <p:cNvPicPr>
            <a:picLocks noChangeAspect="1"/>
          </p:cNvPicPr>
          <p:nvPr/>
        </p:nvPicPr>
        <p:blipFill>
          <a:blip r:embed="rId9">
            <a:lum bright="20000" contrast="-70000"/>
          </a:blip>
          <a:srcRect/>
          <a:stretch>
            <a:fillRect/>
          </a:stretch>
        </p:blipFill>
        <p:spPr bwMode="auto">
          <a:xfrm>
            <a:off x="4214813" y="1500188"/>
            <a:ext cx="1357312" cy="1976437"/>
          </a:xfrm>
          <a:prstGeom prst="rect">
            <a:avLst/>
          </a:prstGeom>
          <a:noFill/>
          <a:ln w="9525">
            <a:noFill/>
            <a:miter lim="800000"/>
            <a:headEnd/>
            <a:tailEnd/>
          </a:ln>
        </p:spPr>
      </p:pic>
      <p:pic>
        <p:nvPicPr>
          <p:cNvPr id="79882" name="Picture 25" descr="MISSY.jpg"/>
          <p:cNvPicPr>
            <a:picLocks noChangeAspect="1"/>
          </p:cNvPicPr>
          <p:nvPr/>
        </p:nvPicPr>
        <p:blipFill>
          <a:blip r:embed="rId10">
            <a:lum bright="20000" contrast="-70000"/>
          </a:blip>
          <a:srcRect/>
          <a:stretch>
            <a:fillRect/>
          </a:stretch>
        </p:blipFill>
        <p:spPr bwMode="auto">
          <a:xfrm>
            <a:off x="6786563" y="3429000"/>
            <a:ext cx="1928812" cy="2000250"/>
          </a:xfrm>
          <a:prstGeom prst="rect">
            <a:avLst/>
          </a:prstGeom>
          <a:noFill/>
          <a:ln w="9525">
            <a:noFill/>
            <a:miter lim="800000"/>
            <a:headEnd/>
            <a:tailEnd/>
          </a:ln>
        </p:spPr>
      </p:pic>
      <p:pic>
        <p:nvPicPr>
          <p:cNvPr id="79883" name="Picture 26" descr="nelly.jpg"/>
          <p:cNvPicPr>
            <a:picLocks noChangeAspect="1"/>
          </p:cNvPicPr>
          <p:nvPr/>
        </p:nvPicPr>
        <p:blipFill>
          <a:blip r:embed="rId11">
            <a:lum bright="20000" contrast="-70000"/>
          </a:blip>
          <a:srcRect/>
          <a:stretch>
            <a:fillRect/>
          </a:stretch>
        </p:blipFill>
        <p:spPr bwMode="auto">
          <a:xfrm>
            <a:off x="214313" y="3500438"/>
            <a:ext cx="1928812" cy="2071687"/>
          </a:xfrm>
          <a:prstGeom prst="rect">
            <a:avLst/>
          </a:prstGeom>
          <a:noFill/>
          <a:ln w="9525">
            <a:noFill/>
            <a:miter lim="800000"/>
            <a:headEnd/>
            <a:tailEnd/>
          </a:ln>
        </p:spPr>
      </p:pic>
      <p:sp>
        <p:nvSpPr>
          <p:cNvPr id="29" name="TextBox 7"/>
          <p:cNvSpPr txBox="1">
            <a:spLocks noChangeArrowheads="1"/>
          </p:cNvSpPr>
          <p:nvPr/>
        </p:nvSpPr>
        <p:spPr bwMode="auto">
          <a:xfrm>
            <a:off x="571500" y="1643063"/>
            <a:ext cx="6357938" cy="4848225"/>
          </a:xfrm>
          <a:prstGeom prst="rect">
            <a:avLst/>
          </a:prstGeom>
          <a:noFill/>
          <a:ln w="9525">
            <a:noFill/>
            <a:miter lim="800000"/>
            <a:headEnd/>
            <a:tailEnd/>
          </a:ln>
        </p:spPr>
        <p:txBody>
          <a:bodyPr>
            <a:prstTxWarp prst="textNoShape">
              <a:avLst/>
            </a:prstTxWarp>
            <a:spAutoFit/>
          </a:bodyPr>
          <a:lstStyle/>
          <a:p>
            <a:pPr algn="ctr"/>
            <a:r>
              <a:rPr lang="en-AU" sz="1500" b="1"/>
              <a:t>A  celebrity  is a widely recognised or famous person who commands a high degree of public media attention.</a:t>
            </a:r>
          </a:p>
          <a:p>
            <a:pPr algn="ctr"/>
            <a:endParaRPr lang="en-AU" sz="1500" b="1"/>
          </a:p>
          <a:p>
            <a:pPr algn="ctr"/>
            <a:endParaRPr lang="en-AU" sz="1500" b="1"/>
          </a:p>
          <a:p>
            <a:pPr>
              <a:buFont typeface="Arial" pitchFamily="-72" charset="0"/>
              <a:buChar char="•"/>
            </a:pPr>
            <a:r>
              <a:rPr lang="en-AU" sz="1500" b="1"/>
              <a:t>Celebrities are shown everywhere around the globe. They are shown in/on:</a:t>
            </a:r>
          </a:p>
          <a:p>
            <a:pPr marL="1143000" lvl="2" indent="-228600">
              <a:buFontTx/>
              <a:buChar char="•"/>
            </a:pPr>
            <a:r>
              <a:rPr lang="en-AU" sz="1500" b="1"/>
              <a:t>Magazines</a:t>
            </a:r>
          </a:p>
          <a:p>
            <a:pPr marL="1143000" lvl="2" indent="-228600">
              <a:buFontTx/>
              <a:buChar char="•"/>
            </a:pPr>
            <a:r>
              <a:rPr lang="en-AU" sz="1500" b="1"/>
              <a:t>Television</a:t>
            </a:r>
          </a:p>
          <a:p>
            <a:pPr marL="1143000" lvl="2" indent="-228600">
              <a:buFontTx/>
              <a:buChar char="•"/>
            </a:pPr>
            <a:r>
              <a:rPr lang="en-AU" sz="1500" b="1"/>
              <a:t>Movies</a:t>
            </a:r>
          </a:p>
          <a:p>
            <a:pPr marL="1143000" lvl="2" indent="-228600">
              <a:buFontTx/>
              <a:buChar char="•"/>
            </a:pPr>
            <a:r>
              <a:rPr lang="en-AU" sz="1500" b="1"/>
              <a:t>Packaging</a:t>
            </a:r>
          </a:p>
          <a:p>
            <a:pPr marL="1143000" lvl="2" indent="-228600"/>
            <a:endParaRPr lang="en-AU" sz="1500" b="1"/>
          </a:p>
          <a:p>
            <a:pPr>
              <a:buFont typeface="Arial" pitchFamily="-72" charset="0"/>
              <a:buChar char="•"/>
            </a:pPr>
            <a:r>
              <a:rPr lang="en-AU" sz="1500" b="1"/>
              <a:t>Celebrities are always in the eye of  the paparazzi and the wide community around the world</a:t>
            </a:r>
          </a:p>
          <a:p>
            <a:pPr>
              <a:buFont typeface="Arial" pitchFamily="-72" charset="0"/>
              <a:buChar char="•"/>
            </a:pPr>
            <a:r>
              <a:rPr lang="en-AU" sz="1500" b="1"/>
              <a:t>They are idols to many people, they look up to them and admire them and follow the trend that they set and watch their every move</a:t>
            </a:r>
          </a:p>
          <a:p>
            <a:pPr>
              <a:buFont typeface="Arial" pitchFamily="-72" charset="0"/>
              <a:buChar char="•"/>
            </a:pPr>
            <a:endParaRPr lang="en-AU" sz="1500"/>
          </a:p>
          <a:p>
            <a:pPr>
              <a:buFont typeface="Arial" pitchFamily="-72" charset="0"/>
              <a:buChar char="•"/>
            </a:pPr>
            <a:endParaRPr lang="en-AU" sz="1800"/>
          </a:p>
          <a:p>
            <a:pPr>
              <a:buFont typeface="Arial" pitchFamily="-72" charset="0"/>
              <a:buChar char="•"/>
            </a:pPr>
            <a:endParaRPr lang="en-AU" sz="1800"/>
          </a:p>
          <a:p>
            <a:pPr>
              <a:buFont typeface="Arial" pitchFamily="-72" charset="0"/>
              <a:buChar char="•"/>
            </a:pPr>
            <a:endParaRPr lang="en-AU" sz="1800"/>
          </a:p>
          <a:p>
            <a:pPr>
              <a:buFont typeface="Arial" pitchFamily="-72" charset="0"/>
              <a:buChar char="•"/>
            </a:pPr>
            <a:endParaRPr lang="en-AU" sz="1800"/>
          </a:p>
        </p:txBody>
      </p:sp>
      <p:pic>
        <p:nvPicPr>
          <p:cNvPr id="79885" name="Picture 29" descr="zz1.jpg"/>
          <p:cNvPicPr>
            <a:picLocks noChangeAspect="1"/>
          </p:cNvPicPr>
          <p:nvPr/>
        </p:nvPicPr>
        <p:blipFill>
          <a:blip r:embed="rId12">
            <a:lum bright="20000" contrast="-70000"/>
          </a:blip>
          <a:srcRect/>
          <a:stretch>
            <a:fillRect/>
          </a:stretch>
        </p:blipFill>
        <p:spPr bwMode="auto">
          <a:xfrm>
            <a:off x="214313" y="5554663"/>
            <a:ext cx="2230437" cy="1303337"/>
          </a:xfrm>
          <a:prstGeom prst="rect">
            <a:avLst/>
          </a:prstGeom>
          <a:noFill/>
          <a:ln w="9525">
            <a:noFill/>
            <a:miter lim="800000"/>
            <a:headEnd/>
            <a:tailEnd/>
          </a:ln>
        </p:spPr>
      </p:pic>
      <p:pic>
        <p:nvPicPr>
          <p:cNvPr id="79886" name="Picture 30" descr="zz2.jpg"/>
          <p:cNvPicPr>
            <a:picLocks noChangeAspect="1"/>
          </p:cNvPicPr>
          <p:nvPr/>
        </p:nvPicPr>
        <p:blipFill>
          <a:blip r:embed="rId13">
            <a:lum bright="20000" contrast="-70000"/>
          </a:blip>
          <a:srcRect/>
          <a:stretch>
            <a:fillRect/>
          </a:stretch>
        </p:blipFill>
        <p:spPr bwMode="auto">
          <a:xfrm>
            <a:off x="3714750" y="5429250"/>
            <a:ext cx="1423988" cy="1714500"/>
          </a:xfrm>
          <a:prstGeom prst="rect">
            <a:avLst/>
          </a:prstGeom>
          <a:noFill/>
          <a:ln w="9525">
            <a:noFill/>
            <a:miter lim="800000"/>
            <a:headEnd/>
            <a:tailEnd/>
          </a:ln>
        </p:spPr>
      </p:pic>
      <p:pic>
        <p:nvPicPr>
          <p:cNvPr id="79887" name="Picture 31" descr="zzz3.jpg"/>
          <p:cNvPicPr>
            <a:picLocks noChangeAspect="1"/>
          </p:cNvPicPr>
          <p:nvPr/>
        </p:nvPicPr>
        <p:blipFill>
          <a:blip r:embed="rId14">
            <a:lum bright="20000" contrast="-70000"/>
          </a:blip>
          <a:srcRect/>
          <a:stretch>
            <a:fillRect/>
          </a:stretch>
        </p:blipFill>
        <p:spPr bwMode="auto">
          <a:xfrm>
            <a:off x="6143625" y="5419725"/>
            <a:ext cx="1484313" cy="1438275"/>
          </a:xfrm>
          <a:prstGeom prst="rect">
            <a:avLst/>
          </a:prstGeom>
          <a:noFill/>
          <a:ln w="9525">
            <a:noFill/>
            <a:miter lim="800000"/>
            <a:headEnd/>
            <a:tailEnd/>
          </a:ln>
        </p:spPr>
      </p:pic>
      <p:pic>
        <p:nvPicPr>
          <p:cNvPr id="79888" name="Picture 32" descr="zzz4.jpg"/>
          <p:cNvPicPr>
            <a:picLocks noChangeAspect="1"/>
          </p:cNvPicPr>
          <p:nvPr/>
        </p:nvPicPr>
        <p:blipFill>
          <a:blip r:embed="rId15">
            <a:lum bright="20000" contrast="-70000"/>
          </a:blip>
          <a:srcRect/>
          <a:stretch>
            <a:fillRect/>
          </a:stretch>
        </p:blipFill>
        <p:spPr bwMode="auto">
          <a:xfrm>
            <a:off x="2071688" y="5429250"/>
            <a:ext cx="1714500" cy="1639888"/>
          </a:xfrm>
          <a:prstGeom prst="rect">
            <a:avLst/>
          </a:prstGeom>
          <a:noFill/>
          <a:ln w="9525">
            <a:noFill/>
            <a:miter lim="800000"/>
            <a:headEnd/>
            <a:tailEnd/>
          </a:ln>
        </p:spPr>
      </p:pic>
      <p:pic>
        <p:nvPicPr>
          <p:cNvPr id="79889" name="Picture 22" descr="youngdivas.gif"/>
          <p:cNvPicPr>
            <a:picLocks noChangeAspect="1"/>
          </p:cNvPicPr>
          <p:nvPr/>
        </p:nvPicPr>
        <p:blipFill>
          <a:blip r:embed="rId16">
            <a:lum bright="40000" contrast="-70000"/>
          </a:blip>
          <a:srcRect/>
          <a:stretch>
            <a:fillRect/>
          </a:stretch>
        </p:blipFill>
        <p:spPr bwMode="auto">
          <a:xfrm>
            <a:off x="3214688" y="0"/>
            <a:ext cx="1643062" cy="1500188"/>
          </a:xfrm>
          <a:prstGeom prst="rect">
            <a:avLst/>
          </a:prstGeom>
          <a:noFill/>
          <a:ln w="9525">
            <a:noFill/>
            <a:miter lim="800000"/>
            <a:headEnd/>
            <a:tailEnd/>
          </a:ln>
        </p:spPr>
      </p:pic>
      <p:pic>
        <p:nvPicPr>
          <p:cNvPr id="79890" name="Picture 23" descr="zach.jpg"/>
          <p:cNvPicPr>
            <a:picLocks noChangeAspect="1"/>
          </p:cNvPicPr>
          <p:nvPr/>
        </p:nvPicPr>
        <p:blipFill>
          <a:blip r:embed="rId17">
            <a:lum bright="40000" contrast="-70000"/>
          </a:blip>
          <a:srcRect b="27319"/>
          <a:stretch>
            <a:fillRect/>
          </a:stretch>
        </p:blipFill>
        <p:spPr bwMode="auto">
          <a:xfrm>
            <a:off x="214313" y="0"/>
            <a:ext cx="1714500" cy="1500188"/>
          </a:xfrm>
          <a:prstGeom prst="rect">
            <a:avLst/>
          </a:prstGeom>
          <a:noFill/>
          <a:ln w="9525">
            <a:noFill/>
            <a:miter lim="800000"/>
            <a:headEnd/>
            <a:tailEnd/>
          </a:ln>
        </p:spPr>
      </p:pic>
      <p:pic>
        <p:nvPicPr>
          <p:cNvPr id="79891" name="Picture 24" descr="O.F..jpg"/>
          <p:cNvPicPr>
            <a:picLocks noChangeAspect="1"/>
          </p:cNvPicPr>
          <p:nvPr/>
        </p:nvPicPr>
        <p:blipFill>
          <a:blip r:embed="rId18">
            <a:lum bright="40000" contrast="-70000"/>
          </a:blip>
          <a:srcRect r="-1988" b="19232"/>
          <a:stretch>
            <a:fillRect/>
          </a:stretch>
        </p:blipFill>
        <p:spPr bwMode="auto">
          <a:xfrm>
            <a:off x="1857375" y="0"/>
            <a:ext cx="1428750" cy="1500188"/>
          </a:xfrm>
          <a:prstGeom prst="rect">
            <a:avLst/>
          </a:prstGeom>
          <a:noFill/>
          <a:ln w="9525">
            <a:noFill/>
            <a:miter lim="800000"/>
            <a:headEnd/>
            <a:tailEnd/>
          </a:ln>
        </p:spPr>
      </p:pic>
      <p:pic>
        <p:nvPicPr>
          <p:cNvPr id="79892" name="Picture 26" descr="vanessa.jpg"/>
          <p:cNvPicPr>
            <a:picLocks noChangeAspect="1"/>
          </p:cNvPicPr>
          <p:nvPr/>
        </p:nvPicPr>
        <p:blipFill>
          <a:blip r:embed="rId19">
            <a:lum bright="40000" contrast="-70000"/>
          </a:blip>
          <a:srcRect/>
          <a:stretch>
            <a:fillRect/>
          </a:stretch>
        </p:blipFill>
        <p:spPr bwMode="auto">
          <a:xfrm>
            <a:off x="6429375" y="0"/>
            <a:ext cx="1143000" cy="1524000"/>
          </a:xfrm>
          <a:prstGeom prst="rect">
            <a:avLst/>
          </a:prstGeom>
          <a:noFill/>
          <a:ln w="9525">
            <a:noFill/>
            <a:miter lim="800000"/>
            <a:headEnd/>
            <a:tailEnd/>
          </a:ln>
        </p:spPr>
      </p:pic>
      <p:pic>
        <p:nvPicPr>
          <p:cNvPr id="79893" name="Picture 27" descr="eminem.jpg"/>
          <p:cNvPicPr>
            <a:picLocks noChangeAspect="1"/>
          </p:cNvPicPr>
          <p:nvPr/>
        </p:nvPicPr>
        <p:blipFill>
          <a:blip r:embed="rId20">
            <a:lum bright="40000" contrast="-70000"/>
          </a:blip>
          <a:srcRect/>
          <a:stretch>
            <a:fillRect/>
          </a:stretch>
        </p:blipFill>
        <p:spPr bwMode="auto">
          <a:xfrm>
            <a:off x="7500938" y="0"/>
            <a:ext cx="1303337" cy="1500188"/>
          </a:xfrm>
          <a:prstGeom prst="rect">
            <a:avLst/>
          </a:prstGeom>
          <a:noFill/>
          <a:ln w="9525">
            <a:noFill/>
            <a:miter lim="800000"/>
            <a:headEnd/>
            <a:tailEnd/>
          </a:ln>
        </p:spPr>
      </p:pic>
      <p:pic>
        <p:nvPicPr>
          <p:cNvPr id="79894" name="Picture 29" descr="AK.jpg"/>
          <p:cNvPicPr>
            <a:picLocks noChangeAspect="1"/>
          </p:cNvPicPr>
          <p:nvPr/>
        </p:nvPicPr>
        <p:blipFill>
          <a:blip r:embed="rId21">
            <a:lum bright="40000" contrast="-70000"/>
          </a:blip>
          <a:srcRect b="8696"/>
          <a:stretch>
            <a:fillRect/>
          </a:stretch>
        </p:blipFill>
        <p:spPr bwMode="auto">
          <a:xfrm>
            <a:off x="4857750" y="0"/>
            <a:ext cx="1571625" cy="1500188"/>
          </a:xfrm>
          <a:prstGeom prst="rect">
            <a:avLst/>
          </a:prstGeom>
          <a:noFill/>
          <a:ln w="9525">
            <a:noFill/>
            <a:miter lim="800000"/>
            <a:headEnd/>
            <a:tailEnd/>
          </a:ln>
        </p:spPr>
      </p:pic>
      <p:pic>
        <p:nvPicPr>
          <p:cNvPr id="79895" name="Picture 30" descr="50 CENT.jpg"/>
          <p:cNvPicPr>
            <a:picLocks noChangeAspect="1"/>
          </p:cNvPicPr>
          <p:nvPr/>
        </p:nvPicPr>
        <p:blipFill>
          <a:blip r:embed="rId22">
            <a:lum bright="40000" contrast="-70000"/>
          </a:blip>
          <a:srcRect t="5090" b="12840"/>
          <a:stretch>
            <a:fillRect/>
          </a:stretch>
        </p:blipFill>
        <p:spPr bwMode="auto">
          <a:xfrm>
            <a:off x="5000625" y="5429250"/>
            <a:ext cx="1387475" cy="1714500"/>
          </a:xfrm>
          <a:prstGeom prst="rect">
            <a:avLst/>
          </a:prstGeom>
          <a:noFill/>
          <a:ln w="9525">
            <a:noFill/>
            <a:miter lim="800000"/>
            <a:headEnd/>
            <a:tailEnd/>
          </a:ln>
        </p:spPr>
      </p:pic>
      <p:pic>
        <p:nvPicPr>
          <p:cNvPr id="79896" name="Picture 32" descr="ashlee_simpson.jpg"/>
          <p:cNvPicPr>
            <a:picLocks noChangeAspect="1"/>
          </p:cNvPicPr>
          <p:nvPr/>
        </p:nvPicPr>
        <p:blipFill>
          <a:blip r:embed="rId23">
            <a:lum bright="40000" contrast="-70000"/>
          </a:blip>
          <a:srcRect l="21465" t="7411" r="8945" b="24152"/>
          <a:stretch>
            <a:fillRect/>
          </a:stretch>
        </p:blipFill>
        <p:spPr bwMode="auto">
          <a:xfrm>
            <a:off x="7610475" y="5357813"/>
            <a:ext cx="1104900" cy="1500187"/>
          </a:xfrm>
          <a:prstGeom prst="rect">
            <a:avLst/>
          </a:prstGeom>
          <a:noFill/>
          <a:ln w="9525">
            <a:noFill/>
            <a:miter lim="800000"/>
            <a:headEnd/>
            <a:tailEnd/>
          </a:ln>
        </p:spPr>
      </p:pic>
      <p:sp>
        <p:nvSpPr>
          <p:cNvPr id="79897" name="Text Box 5"/>
          <p:cNvSpPr txBox="1">
            <a:spLocks noChangeArrowheads="1"/>
          </p:cNvSpPr>
          <p:nvPr/>
        </p:nvSpPr>
        <p:spPr bwMode="auto">
          <a:xfrm>
            <a:off x="468313" y="476250"/>
            <a:ext cx="7272337"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6.	   Celebrities</a:t>
            </a:r>
          </a:p>
        </p:txBody>
      </p:sp>
      <p:sp>
        <p:nvSpPr>
          <p:cNvPr id="79898" name="Text Box 10"/>
          <p:cNvSpPr txBox="1">
            <a:spLocks noChangeArrowheads="1"/>
          </p:cNvSpPr>
          <p:nvPr/>
        </p:nvSpPr>
        <p:spPr bwMode="auto">
          <a:xfrm>
            <a:off x="6286500" y="6429375"/>
            <a:ext cx="2303463"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a:t>Click for more on Celebrities</a:t>
            </a:r>
          </a:p>
        </p:txBody>
      </p:sp>
      <p:sp>
        <p:nvSpPr>
          <p:cNvPr id="79899" name="AutoShape 5">
            <a:hlinkClick r:id="" action="ppaction://hlinkshowjump?jump=nextslide" highlightClick="1"/>
          </p:cNvPr>
          <p:cNvSpPr>
            <a:spLocks noChangeAspect="1" noChangeArrowheads="1"/>
          </p:cNvSpPr>
          <p:nvPr/>
        </p:nvSpPr>
        <p:spPr bwMode="auto">
          <a:xfrm>
            <a:off x="8020050" y="5643563"/>
            <a:ext cx="649288"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9900" name="AutoShape 6">
            <a:hlinkClick r:id="" action="ppaction://hlinkshowjump?jump=previousslide" highlightClick="1"/>
          </p:cNvPr>
          <p:cNvSpPr>
            <a:spLocks noChangeArrowheads="1"/>
          </p:cNvSpPr>
          <p:nvPr/>
        </p:nvSpPr>
        <p:spPr bwMode="auto">
          <a:xfrm>
            <a:off x="5991225" y="5643563"/>
            <a:ext cx="720725" cy="719137"/>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9901" name="AutoShape 7">
            <a:hlinkClick r:id="rId24" action="ppaction://hlinksldjump" highlightClick="1"/>
          </p:cNvPr>
          <p:cNvSpPr>
            <a:spLocks noChangeArrowheads="1"/>
          </p:cNvSpPr>
          <p:nvPr/>
        </p:nvSpPr>
        <p:spPr bwMode="auto">
          <a:xfrm>
            <a:off x="7358063" y="5643563"/>
            <a:ext cx="719137" cy="719137"/>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79902" name="AutoShape 19">
            <a:hlinkClick r:id="rId25" action="ppaction://hlinksldjump" highlightClick="1"/>
          </p:cNvPr>
          <p:cNvSpPr>
            <a:spLocks noChangeArrowheads="1"/>
          </p:cNvSpPr>
          <p:nvPr/>
        </p:nvSpPr>
        <p:spPr bwMode="auto">
          <a:xfrm>
            <a:off x="6710363" y="5643563"/>
            <a:ext cx="720725" cy="719137"/>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2000" fill="hold"/>
                                        <p:tgtEl>
                                          <p:spTgt spid="29">
                                            <p:txEl>
                                              <p:pRg st="0" end="0"/>
                                            </p:txEl>
                                          </p:spTgt>
                                        </p:tgtEl>
                                        <p:attrNameLst>
                                          <p:attrName>style.color</p:attrName>
                                        </p:attrNameLst>
                                      </p:cBhvr>
                                      <p:to>
                                        <p:clrVal>
                                          <a:schemeClr val="accent2"/>
                                        </p:clrVal>
                                      </p:to>
                                    </p:set>
                                    <p:set>
                                      <p:cBhvr>
                                        <p:cTn id="7" dur="2000" fill="hold"/>
                                        <p:tgtEl>
                                          <p:spTgt spid="29">
                                            <p:txEl>
                                              <p:pRg st="0" end="0"/>
                                            </p:txEl>
                                          </p:spTgt>
                                        </p:tgtEl>
                                        <p:attrNameLst>
                                          <p:attrName>fillcolor</p:attrName>
                                        </p:attrNameLst>
                                      </p:cBhvr>
                                      <p:to>
                                        <p:clrVal>
                                          <a:schemeClr val="accent2"/>
                                        </p:clrVal>
                                      </p:to>
                                    </p:set>
                                    <p:set>
                                      <p:cBhvr>
                                        <p:cTn id="8" dur="2000" fill="hold"/>
                                        <p:tgtEl>
                                          <p:spTgt spid="2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Text Box 5"/>
          <p:cNvSpPr txBox="1">
            <a:spLocks noChangeArrowheads="1"/>
          </p:cNvSpPr>
          <p:nvPr/>
        </p:nvSpPr>
        <p:spPr bwMode="auto">
          <a:xfrm>
            <a:off x="468313" y="476250"/>
            <a:ext cx="7272337" cy="8540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5000" b="1"/>
              <a:t> Celebrities</a:t>
            </a:r>
          </a:p>
        </p:txBody>
      </p:sp>
      <p:sp>
        <p:nvSpPr>
          <p:cNvPr id="81922" name="Text Box 9"/>
          <p:cNvSpPr txBox="1">
            <a:spLocks noChangeArrowheads="1"/>
          </p:cNvSpPr>
          <p:nvPr/>
        </p:nvSpPr>
        <p:spPr bwMode="auto">
          <a:xfrm>
            <a:off x="714375" y="1785938"/>
            <a:ext cx="7129463" cy="3522662"/>
          </a:xfrm>
          <a:prstGeom prst="rect">
            <a:avLst/>
          </a:prstGeom>
          <a:noFill/>
          <a:ln w="9525">
            <a:noFill/>
            <a:miter lim="800000"/>
            <a:headEnd/>
            <a:tailEnd/>
          </a:ln>
        </p:spPr>
        <p:txBody>
          <a:bodyPr>
            <a:prstTxWarp prst="textNoShape">
              <a:avLst/>
            </a:prstTxWarp>
            <a:spAutoFit/>
          </a:bodyPr>
          <a:lstStyle/>
          <a:p>
            <a:pPr>
              <a:buFontTx/>
              <a:buChar char="•"/>
            </a:pPr>
            <a:r>
              <a:rPr lang="en-AU" sz="1500"/>
              <a:t>Around the globe today so many people want to be like </a:t>
            </a:r>
          </a:p>
          <a:p>
            <a:r>
              <a:rPr lang="en-AU" sz="1500"/>
              <a:t>  someone they are not.</a:t>
            </a:r>
          </a:p>
          <a:p>
            <a:endParaRPr lang="en-AU" sz="1500"/>
          </a:p>
          <a:p>
            <a:pPr>
              <a:buFontTx/>
              <a:buChar char="•"/>
            </a:pPr>
            <a:r>
              <a:rPr lang="en-AU" sz="1500"/>
              <a:t>With many photos being printed and accessible for the public to view, many celebrities are under pressure to be “perfect”</a:t>
            </a:r>
          </a:p>
          <a:p>
            <a:endParaRPr lang="en-AU" sz="1500"/>
          </a:p>
          <a:p>
            <a:pPr>
              <a:buFontTx/>
              <a:buChar char="•"/>
            </a:pPr>
            <a:r>
              <a:rPr lang="en-AU" sz="1500"/>
              <a:t>By being perfect I believe that photos do not have to be photo shopped and edited. I think that it is purely wrong. Beauty should come from within and shine outwards.</a:t>
            </a:r>
          </a:p>
          <a:p>
            <a:endParaRPr lang="en-AU" sz="1500"/>
          </a:p>
          <a:p>
            <a:pPr>
              <a:buFont typeface="Arial" pitchFamily="-72" charset="0"/>
              <a:buChar char="•"/>
            </a:pPr>
            <a:r>
              <a:rPr lang="en-AU" sz="1500"/>
              <a:t>Celebrities are constantly in the eye of media, so they always want to look good in front of the camera.</a:t>
            </a:r>
          </a:p>
          <a:p>
            <a:pPr>
              <a:buFontTx/>
              <a:buChar char="•"/>
            </a:pPr>
            <a:endParaRPr lang="en-AU" sz="1800"/>
          </a:p>
          <a:p>
            <a:pPr>
              <a:spcBef>
                <a:spcPct val="50000"/>
              </a:spcBef>
            </a:pPr>
            <a:endParaRPr lang="en-US" sz="1800"/>
          </a:p>
        </p:txBody>
      </p:sp>
      <p:sp>
        <p:nvSpPr>
          <p:cNvPr id="81923" name="Text Box 10"/>
          <p:cNvSpPr txBox="1">
            <a:spLocks noChangeArrowheads="1"/>
          </p:cNvSpPr>
          <p:nvPr/>
        </p:nvSpPr>
        <p:spPr bwMode="auto">
          <a:xfrm>
            <a:off x="6516688" y="6381750"/>
            <a:ext cx="2303462"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a:t>Click for more on Celebrities</a:t>
            </a:r>
          </a:p>
        </p:txBody>
      </p:sp>
      <p:pic>
        <p:nvPicPr>
          <p:cNvPr id="12" name="Picture 11" descr="camera man.jpg"/>
          <p:cNvPicPr>
            <a:picLocks noChangeAspect="1"/>
          </p:cNvPicPr>
          <p:nvPr/>
        </p:nvPicPr>
        <p:blipFill>
          <a:blip r:embed="rId3" cstate="print"/>
          <a:stretch>
            <a:fillRect/>
          </a:stretch>
        </p:blipFill>
        <p:spPr>
          <a:xfrm>
            <a:off x="6286512" y="285728"/>
            <a:ext cx="2267050" cy="15716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1925"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1926"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1927" name="AutoShape 7">
            <a:hlinkClick r:id="rId4"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1928" name="AutoShape 19">
            <a:hlinkClick r:id="rId5"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pic>
        <p:nvPicPr>
          <p:cNvPr id="81929" name="Picture 11" descr="http://tbn0.google.com/images?q=tbn:w6mlUjrXNCRpCM:http://the-veronicas-rox.tripod.com/sitebuildercontent/sitebuilderpictures/news_164_veronicas.jpg">
            <a:hlinkClick r:id="rId6"/>
          </p:cNvPr>
          <p:cNvPicPr>
            <a:picLocks noChangeAspect="1" noChangeArrowheads="1"/>
          </p:cNvPicPr>
          <p:nvPr/>
        </p:nvPicPr>
        <p:blipFill>
          <a:blip r:embed="rId7"/>
          <a:srcRect/>
          <a:stretch>
            <a:fillRect/>
          </a:stretch>
        </p:blipFill>
        <p:spPr bwMode="auto">
          <a:xfrm>
            <a:off x="357188" y="4786313"/>
            <a:ext cx="1285875" cy="1831975"/>
          </a:xfrm>
          <a:prstGeom prst="rect">
            <a:avLst/>
          </a:prstGeom>
          <a:noFill/>
          <a:ln w="9525">
            <a:noFill/>
            <a:miter lim="800000"/>
            <a:headEnd/>
            <a:tailEnd/>
          </a:ln>
        </p:spPr>
      </p:pic>
      <p:pic>
        <p:nvPicPr>
          <p:cNvPr id="81930" name="Picture 13" descr="http://tbn0.google.com/images?q=tbn:5bxHQ8Hob8EN1M:http://images.askmen.com/galleries/singer/jennifer-lopez/pictures/jennifer-lopez-picture-1.jpg">
            <a:hlinkClick r:id="rId8"/>
          </p:cNvPr>
          <p:cNvPicPr>
            <a:picLocks noChangeAspect="1" noChangeArrowheads="1"/>
          </p:cNvPicPr>
          <p:nvPr/>
        </p:nvPicPr>
        <p:blipFill>
          <a:blip r:embed="rId9"/>
          <a:srcRect/>
          <a:stretch>
            <a:fillRect/>
          </a:stretch>
        </p:blipFill>
        <p:spPr bwMode="auto">
          <a:xfrm>
            <a:off x="2214563" y="4808538"/>
            <a:ext cx="1357312" cy="1763712"/>
          </a:xfrm>
          <a:prstGeom prst="rect">
            <a:avLst/>
          </a:prstGeom>
          <a:noFill/>
          <a:ln w="9525">
            <a:noFill/>
            <a:miter lim="800000"/>
            <a:headEnd/>
            <a:tailEnd/>
          </a:ln>
        </p:spPr>
      </p:pic>
      <p:pic>
        <p:nvPicPr>
          <p:cNvPr id="81931" name="Picture 15" descr="http://tbn0.google.com/images?q=tbn:Twy1U5WMxgCo0M:http://img2.timeinc.net/people/i/2006/celebdatabase/jessicasimpson/jessica_simpson1ALT_300_400.jpg">
            <a:hlinkClick r:id="rId10"/>
          </p:cNvPr>
          <p:cNvPicPr>
            <a:picLocks noChangeAspect="1" noChangeArrowheads="1"/>
          </p:cNvPicPr>
          <p:nvPr/>
        </p:nvPicPr>
        <p:blipFill>
          <a:blip r:embed="rId11"/>
          <a:srcRect/>
          <a:stretch>
            <a:fillRect/>
          </a:stretch>
        </p:blipFill>
        <p:spPr bwMode="auto">
          <a:xfrm>
            <a:off x="4357688" y="4786313"/>
            <a:ext cx="1339850" cy="1785937"/>
          </a:xfrm>
          <a:prstGeom prst="rect">
            <a:avLst/>
          </a:prstGeom>
          <a:noFill/>
          <a:ln w="9525">
            <a:noFill/>
            <a:miter lim="800000"/>
            <a:headEnd/>
            <a:tailEnd/>
          </a:ln>
        </p:spPr>
      </p:pic>
      <p:pic>
        <p:nvPicPr>
          <p:cNvPr id="81932" name="Picture 17" descr="http://tbn0.google.com/images?q=tbn:eDB9TGIn3wy5VM:http://img2.timeinc.net/people/i/2006/celebdatabase/christinaaguilera/christina_aguilera1_300_400.jpg">
            <a:hlinkClick r:id="rId12"/>
          </p:cNvPr>
          <p:cNvPicPr>
            <a:picLocks noChangeAspect="1" noChangeArrowheads="1"/>
          </p:cNvPicPr>
          <p:nvPr/>
        </p:nvPicPr>
        <p:blipFill>
          <a:blip r:embed="rId13"/>
          <a:srcRect/>
          <a:stretch>
            <a:fillRect/>
          </a:stretch>
        </p:blipFill>
        <p:spPr bwMode="auto">
          <a:xfrm>
            <a:off x="285750" y="142875"/>
            <a:ext cx="1143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Text Box 5"/>
          <p:cNvSpPr txBox="1">
            <a:spLocks noChangeArrowheads="1"/>
          </p:cNvSpPr>
          <p:nvPr/>
        </p:nvSpPr>
        <p:spPr bwMode="auto">
          <a:xfrm>
            <a:off x="323850" y="476250"/>
            <a:ext cx="774065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t>               Celebrities</a:t>
            </a:r>
          </a:p>
        </p:txBody>
      </p:sp>
      <p:sp>
        <p:nvSpPr>
          <p:cNvPr id="83970" name="Rectangle 8"/>
          <p:cNvSpPr>
            <a:spLocks noChangeArrowheads="1"/>
          </p:cNvSpPr>
          <p:nvPr/>
        </p:nvSpPr>
        <p:spPr bwMode="auto">
          <a:xfrm>
            <a:off x="3429000" y="3643313"/>
            <a:ext cx="5316538" cy="320675"/>
          </a:xfrm>
          <a:prstGeom prst="rect">
            <a:avLst/>
          </a:prstGeom>
          <a:noFill/>
          <a:ln w="9525">
            <a:noFill/>
            <a:miter lim="800000"/>
            <a:headEnd/>
            <a:tailEnd/>
          </a:ln>
        </p:spPr>
        <p:txBody>
          <a:bodyPr>
            <a:prstTxWarp prst="textNoShape">
              <a:avLst/>
            </a:prstTxWarp>
            <a:spAutoFit/>
          </a:bodyPr>
          <a:lstStyle/>
          <a:p>
            <a:endParaRPr lang="en-US" sz="1500"/>
          </a:p>
        </p:txBody>
      </p:sp>
      <p:pic>
        <p:nvPicPr>
          <p:cNvPr id="30731" name="Picture 11" descr="Celebrities Photoshop 08"/>
          <p:cNvPicPr>
            <a:picLocks noChangeAspect="1" noChangeArrowheads="1"/>
          </p:cNvPicPr>
          <p:nvPr/>
        </p:nvPicPr>
        <p:blipFill>
          <a:blip r:embed="rId3" cstate="print"/>
          <a:srcRect/>
          <a:stretch>
            <a:fillRect/>
          </a:stretch>
        </p:blipFill>
        <p:spPr bwMode="auto">
          <a:xfrm>
            <a:off x="1857356" y="4929198"/>
            <a:ext cx="1414665" cy="1643074"/>
          </a:xfrm>
          <a:prstGeom prst="rect">
            <a:avLst/>
          </a:prstGeom>
          <a:ln>
            <a:noFill/>
          </a:ln>
          <a:effectLst>
            <a:softEdge rad="112500"/>
          </a:effectLst>
        </p:spPr>
      </p:pic>
      <p:pic>
        <p:nvPicPr>
          <p:cNvPr id="30732" name="Picture 12" descr="Celebrities Photoshop 07"/>
          <p:cNvPicPr>
            <a:picLocks noChangeAspect="1" noChangeArrowheads="1"/>
          </p:cNvPicPr>
          <p:nvPr/>
        </p:nvPicPr>
        <p:blipFill>
          <a:blip r:embed="rId4" cstate="print"/>
          <a:srcRect/>
          <a:stretch>
            <a:fillRect/>
          </a:stretch>
        </p:blipFill>
        <p:spPr bwMode="auto">
          <a:xfrm>
            <a:off x="357158" y="4929198"/>
            <a:ext cx="1425228" cy="1643074"/>
          </a:xfrm>
          <a:prstGeom prst="rect">
            <a:avLst/>
          </a:prstGeom>
          <a:ln>
            <a:noFill/>
          </a:ln>
          <a:effectLst>
            <a:softEdge rad="112500"/>
          </a:effectLst>
        </p:spPr>
      </p:pic>
      <p:pic>
        <p:nvPicPr>
          <p:cNvPr id="30733" name="Picture 13" descr="Celebrities Photoshop 10"/>
          <p:cNvPicPr>
            <a:picLocks noChangeAspect="1" noChangeArrowheads="1"/>
          </p:cNvPicPr>
          <p:nvPr/>
        </p:nvPicPr>
        <p:blipFill>
          <a:blip r:embed="rId5" cstate="print"/>
          <a:srcRect/>
          <a:stretch>
            <a:fillRect/>
          </a:stretch>
        </p:blipFill>
        <p:spPr bwMode="auto">
          <a:xfrm>
            <a:off x="7215206" y="357166"/>
            <a:ext cx="1358773" cy="1571636"/>
          </a:xfrm>
          <a:prstGeom prst="rect">
            <a:avLst/>
          </a:prstGeom>
          <a:ln>
            <a:noFill/>
          </a:ln>
          <a:effectLst>
            <a:softEdge rad="112500"/>
          </a:effectLst>
        </p:spPr>
      </p:pic>
      <p:pic>
        <p:nvPicPr>
          <p:cNvPr id="30734" name="Picture 14" descr="Celebrities Photoshop 09"/>
          <p:cNvPicPr>
            <a:picLocks noChangeAspect="1" noChangeArrowheads="1"/>
          </p:cNvPicPr>
          <p:nvPr/>
        </p:nvPicPr>
        <p:blipFill>
          <a:blip r:embed="rId6" cstate="print"/>
          <a:srcRect/>
          <a:stretch>
            <a:fillRect/>
          </a:stretch>
        </p:blipFill>
        <p:spPr bwMode="auto">
          <a:xfrm>
            <a:off x="5715008" y="285728"/>
            <a:ext cx="1335218" cy="1550800"/>
          </a:xfrm>
          <a:prstGeom prst="rect">
            <a:avLst/>
          </a:prstGeom>
          <a:ln>
            <a:noFill/>
          </a:ln>
          <a:effectLst>
            <a:softEdge rad="112500"/>
          </a:effectLst>
        </p:spPr>
      </p:pic>
      <p:sp>
        <p:nvSpPr>
          <p:cNvPr id="83975" name="Rectangle 14"/>
          <p:cNvSpPr>
            <a:spLocks noChangeArrowheads="1"/>
          </p:cNvSpPr>
          <p:nvPr/>
        </p:nvSpPr>
        <p:spPr bwMode="auto">
          <a:xfrm>
            <a:off x="785813" y="1500188"/>
            <a:ext cx="7572375" cy="3662362"/>
          </a:xfrm>
          <a:prstGeom prst="rect">
            <a:avLst/>
          </a:prstGeom>
          <a:noFill/>
          <a:ln w="9525">
            <a:noFill/>
            <a:miter lim="800000"/>
            <a:headEnd/>
            <a:tailEnd/>
          </a:ln>
        </p:spPr>
        <p:txBody>
          <a:bodyPr>
            <a:prstTxWarp prst="textNoShape">
              <a:avLst/>
            </a:prstTxWarp>
            <a:spAutoFit/>
          </a:bodyPr>
          <a:lstStyle/>
          <a:p>
            <a:endParaRPr lang="en-AU" sz="1800"/>
          </a:p>
          <a:p>
            <a:pPr>
              <a:buFontTx/>
              <a:buChar char="•"/>
            </a:pPr>
            <a:r>
              <a:rPr lang="en-AU" sz="1800"/>
              <a:t>Because so many people look up to and admire celebrities, they watch their every move and attachment begins to form.</a:t>
            </a:r>
          </a:p>
          <a:p>
            <a:endParaRPr lang="en-AU" sz="1800"/>
          </a:p>
          <a:p>
            <a:pPr>
              <a:buFont typeface="Arial" pitchFamily="-72" charset="0"/>
              <a:buChar char="•"/>
            </a:pPr>
            <a:r>
              <a:rPr lang="en-AU" sz="1800"/>
              <a:t>When celebrities are shown in the media so many people are pressured to look a certain way, problems like anorexia, depression and bulimia can occur. But wait, these celebrities have been photo shopped and look nothing like their normal self</a:t>
            </a:r>
          </a:p>
          <a:p>
            <a:endParaRPr lang="en-AU" sz="1800"/>
          </a:p>
          <a:p>
            <a:pPr>
              <a:buFontTx/>
              <a:buChar char="•"/>
            </a:pPr>
            <a:r>
              <a:rPr lang="en-US" sz="1800"/>
              <a:t>Teenage females look up to and follow the trends that </a:t>
            </a:r>
          </a:p>
          <a:p>
            <a:r>
              <a:rPr lang="en-US" sz="1800"/>
              <a:t>these celebrities set. When they see that Rachel Billson</a:t>
            </a:r>
          </a:p>
          <a:p>
            <a:r>
              <a:rPr lang="en-US" sz="1800"/>
              <a:t> or Nichole Richie has lost weight, the people whom idolise</a:t>
            </a:r>
          </a:p>
          <a:p>
            <a:r>
              <a:rPr lang="en-US" sz="1800"/>
              <a:t> them loose weight too. It becomes an obsession.</a:t>
            </a:r>
          </a:p>
        </p:txBody>
      </p:sp>
      <p:sp>
        <p:nvSpPr>
          <p:cNvPr id="83976" name="AutoShape 5">
            <a:hlinkClick r:id="" action="ppaction://hlinkshowjump?jump=nextslide" highlightClick="1"/>
          </p:cNvPr>
          <p:cNvSpPr>
            <a:spLocks noChangeAspect="1" noChangeArrowheads="1"/>
          </p:cNvSpPr>
          <p:nvPr/>
        </p:nvSpPr>
        <p:spPr bwMode="auto">
          <a:xfrm>
            <a:off x="8091488" y="5572125"/>
            <a:ext cx="649287" cy="720725"/>
          </a:xfrm>
          <a:prstGeom prst="actionButtonForwardNext">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3977" name="AutoShape 6">
            <a:hlinkClick r:id="" action="ppaction://hlinkshowjump?jump=previousslide" highlightClick="1"/>
          </p:cNvPr>
          <p:cNvSpPr>
            <a:spLocks noChangeArrowheads="1"/>
          </p:cNvSpPr>
          <p:nvPr/>
        </p:nvSpPr>
        <p:spPr bwMode="auto">
          <a:xfrm>
            <a:off x="6062663" y="5572125"/>
            <a:ext cx="720725" cy="719138"/>
          </a:xfrm>
          <a:prstGeom prst="actionButtonBackPrevious">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3978" name="AutoShape 7">
            <a:hlinkClick r:id="rId7" action="ppaction://hlinksldjump" highlightClick="1"/>
          </p:cNvPr>
          <p:cNvSpPr>
            <a:spLocks noChangeArrowheads="1"/>
          </p:cNvSpPr>
          <p:nvPr/>
        </p:nvSpPr>
        <p:spPr bwMode="auto">
          <a:xfrm>
            <a:off x="7429500" y="5572125"/>
            <a:ext cx="719138" cy="719138"/>
          </a:xfrm>
          <a:prstGeom prst="actionButtonHelp">
            <a:avLst/>
          </a:prstGeom>
          <a:solidFill>
            <a:schemeClr val="accent1"/>
          </a:solidFill>
          <a:ln w="9525">
            <a:noFill/>
            <a:miter lim="800000"/>
            <a:headEnd/>
            <a:tailEnd/>
          </a:ln>
        </p:spPr>
        <p:txBody>
          <a:bodyPr wrap="none" anchor="ctr">
            <a:prstTxWarp prst="textNoShape">
              <a:avLst/>
            </a:prstTxWarp>
          </a:bodyPr>
          <a:lstStyle/>
          <a:p>
            <a:endParaRPr lang="en-AU" sz="1800"/>
          </a:p>
        </p:txBody>
      </p:sp>
      <p:sp>
        <p:nvSpPr>
          <p:cNvPr id="83979" name="AutoShape 19">
            <a:hlinkClick r:id="rId8" action="ppaction://hlinksldjump" highlightClick="1"/>
          </p:cNvPr>
          <p:cNvSpPr>
            <a:spLocks noChangeArrowheads="1"/>
          </p:cNvSpPr>
          <p:nvPr/>
        </p:nvSpPr>
        <p:spPr bwMode="auto">
          <a:xfrm>
            <a:off x="6781800" y="5572125"/>
            <a:ext cx="720725" cy="719138"/>
          </a:xfrm>
          <a:prstGeom prst="actionButtonHome">
            <a:avLst/>
          </a:prstGeom>
          <a:solidFill>
            <a:schemeClr val="accent1"/>
          </a:solidFill>
          <a:ln w="9525">
            <a:noFill/>
            <a:miter lim="800000"/>
            <a:headEnd/>
            <a:tailEnd/>
          </a:ln>
        </p:spPr>
        <p:txBody>
          <a:bodyPr wrap="none" anchor="ctr">
            <a:prstTxWarp prst="textNoShape">
              <a:avLst/>
            </a:prstTxWarp>
          </a:bodyPr>
          <a:lstStyle/>
          <a:p>
            <a:endParaRPr lang="en-US" sz="18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descr="rice1"/>
          <p:cNvPicPr>
            <a:picLocks noChangeAspect="1" noChangeArrowheads="1"/>
          </p:cNvPicPr>
          <p:nvPr/>
        </p:nvPicPr>
        <p:blipFill>
          <a:blip r:embed="rId3"/>
          <a:srcRect/>
          <a:stretch>
            <a:fillRect/>
          </a:stretch>
        </p:blipFill>
        <p:spPr bwMode="auto">
          <a:xfrm>
            <a:off x="1219200" y="4343400"/>
            <a:ext cx="1612900" cy="1273175"/>
          </a:xfrm>
          <a:prstGeom prst="rect">
            <a:avLst/>
          </a:prstGeom>
          <a:noFill/>
          <a:ln w="9525">
            <a:noFill/>
            <a:miter lim="800000"/>
            <a:headEnd/>
            <a:tailEnd/>
          </a:ln>
        </p:spPr>
      </p:pic>
      <p:sp>
        <p:nvSpPr>
          <p:cNvPr id="86018" name="Text Box 3"/>
          <p:cNvSpPr txBox="1">
            <a:spLocks noChangeArrowheads="1"/>
          </p:cNvSpPr>
          <p:nvPr/>
        </p:nvSpPr>
        <p:spPr bwMode="auto">
          <a:xfrm>
            <a:off x="1219200" y="533400"/>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40964" name="Picture 4" descr="rice2"/>
          <p:cNvPicPr>
            <a:picLocks noChangeAspect="1" noChangeArrowheads="1"/>
          </p:cNvPicPr>
          <p:nvPr/>
        </p:nvPicPr>
        <p:blipFill>
          <a:blip r:embed="rId4"/>
          <a:srcRect/>
          <a:stretch>
            <a:fillRect/>
          </a:stretch>
        </p:blipFill>
        <p:spPr bwMode="auto">
          <a:xfrm>
            <a:off x="1066800" y="1371600"/>
            <a:ext cx="1612900" cy="1273175"/>
          </a:xfrm>
          <a:prstGeom prst="rect">
            <a:avLst/>
          </a:prstGeom>
          <a:noFill/>
          <a:ln w="9525">
            <a:noFill/>
            <a:miter lim="800000"/>
            <a:headEnd/>
            <a:tailEnd/>
          </a:ln>
        </p:spPr>
      </p:pic>
      <p:sp>
        <p:nvSpPr>
          <p:cNvPr id="40965" name="Text Box 5"/>
          <p:cNvSpPr txBox="1">
            <a:spLocks noChangeArrowheads="1"/>
          </p:cNvSpPr>
          <p:nvPr/>
        </p:nvSpPr>
        <p:spPr bwMode="auto">
          <a:xfrm>
            <a:off x="1447800" y="3505200"/>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pic>
        <p:nvPicPr>
          <p:cNvPr id="40966" name="Picture 6" descr="rice2"/>
          <p:cNvPicPr>
            <a:picLocks noChangeAspect="1" noChangeArrowheads="1"/>
          </p:cNvPicPr>
          <p:nvPr/>
        </p:nvPicPr>
        <p:blipFill>
          <a:blip r:embed="rId4"/>
          <a:srcRect/>
          <a:stretch>
            <a:fillRect/>
          </a:stretch>
        </p:blipFill>
        <p:spPr bwMode="auto">
          <a:xfrm>
            <a:off x="4038600" y="685800"/>
            <a:ext cx="4191000" cy="3308350"/>
          </a:xfrm>
          <a:prstGeom prst="rect">
            <a:avLst/>
          </a:prstGeom>
          <a:noFill/>
          <a:ln w="9525">
            <a:noFill/>
            <a:miter lim="800000"/>
            <a:headEnd/>
            <a:tailEnd/>
          </a:ln>
        </p:spPr>
      </p:pic>
      <p:pic>
        <p:nvPicPr>
          <p:cNvPr id="40967" name="Picture 7" descr="rice1"/>
          <p:cNvPicPr>
            <a:picLocks noChangeAspect="1" noChangeArrowheads="1"/>
          </p:cNvPicPr>
          <p:nvPr/>
        </p:nvPicPr>
        <p:blipFill>
          <a:blip r:embed="rId3"/>
          <a:srcRect/>
          <a:stretch>
            <a:fillRect/>
          </a:stretch>
        </p:blipFill>
        <p:spPr bwMode="auto">
          <a:xfrm>
            <a:off x="3581400" y="2895600"/>
            <a:ext cx="4114800" cy="324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descr="couricaug_430x305"/>
          <p:cNvPicPr>
            <a:picLocks noChangeAspect="1" noChangeArrowheads="1"/>
          </p:cNvPicPr>
          <p:nvPr/>
        </p:nvPicPr>
        <p:blipFill>
          <a:blip r:embed="rId3"/>
          <a:srcRect l="1976" r="50597"/>
          <a:stretch>
            <a:fillRect/>
          </a:stretch>
        </p:blipFill>
        <p:spPr bwMode="auto">
          <a:xfrm>
            <a:off x="990600" y="838200"/>
            <a:ext cx="1828800" cy="2733675"/>
          </a:xfrm>
          <a:prstGeom prst="rect">
            <a:avLst/>
          </a:prstGeom>
          <a:noFill/>
          <a:ln w="9525">
            <a:noFill/>
            <a:miter lim="800000"/>
            <a:headEnd/>
            <a:tailEnd/>
          </a:ln>
        </p:spPr>
      </p:pic>
      <p:sp>
        <p:nvSpPr>
          <p:cNvPr id="88066" name="Text Box 4"/>
          <p:cNvSpPr txBox="1">
            <a:spLocks noChangeArrowheads="1"/>
          </p:cNvSpPr>
          <p:nvPr/>
        </p:nvSpPr>
        <p:spPr bwMode="auto">
          <a:xfrm>
            <a:off x="6324600" y="2590800"/>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
        <p:nvSpPr>
          <p:cNvPr id="88067" name="Text Box 6"/>
          <p:cNvSpPr txBox="1">
            <a:spLocks noChangeArrowheads="1"/>
          </p:cNvSpPr>
          <p:nvPr/>
        </p:nvSpPr>
        <p:spPr bwMode="auto">
          <a:xfrm>
            <a:off x="3124200" y="838200"/>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39943" name="Picture 7" descr="couricaug_430x305 doctored"/>
          <p:cNvPicPr>
            <a:picLocks noChangeAspect="1" noChangeArrowheads="1"/>
          </p:cNvPicPr>
          <p:nvPr/>
        </p:nvPicPr>
        <p:blipFill>
          <a:blip r:embed="rId3"/>
          <a:srcRect/>
          <a:stretch>
            <a:fillRect/>
          </a:stretch>
        </p:blipFill>
        <p:spPr bwMode="auto">
          <a:xfrm>
            <a:off x="4191000" y="3581400"/>
            <a:ext cx="3856038" cy="273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Title 1"/>
          <p:cNvSpPr>
            <a:spLocks noGrp="1"/>
          </p:cNvSpPr>
          <p:nvPr>
            <p:ph type="title"/>
          </p:nvPr>
        </p:nvSpPr>
        <p:spPr>
          <a:xfrm>
            <a:off x="468313" y="476250"/>
            <a:ext cx="8229600" cy="939800"/>
          </a:xfrm>
        </p:spPr>
        <p:txBody>
          <a:bodyPr/>
          <a:lstStyle/>
          <a:p>
            <a:pPr algn="ctr" eaLnBrk="1" hangingPunct="1"/>
            <a:r>
              <a:rPr lang="en-AU" smtClean="0"/>
              <a:t>Celebrities</a:t>
            </a:r>
          </a:p>
        </p:txBody>
      </p:sp>
      <p:pic>
        <p:nvPicPr>
          <p:cNvPr id="94210" name="Picture 7" descr="couricaug29"/>
          <p:cNvPicPr>
            <a:picLocks noChangeAspect="1" noChangeArrowheads="1"/>
          </p:cNvPicPr>
          <p:nvPr/>
        </p:nvPicPr>
        <p:blipFill>
          <a:blip r:embed="rId4"/>
          <a:srcRect/>
          <a:stretch>
            <a:fillRect/>
          </a:stretch>
        </p:blipFill>
        <p:spPr bwMode="auto">
          <a:xfrm>
            <a:off x="1857375" y="1500188"/>
            <a:ext cx="5699125" cy="4041775"/>
          </a:xfrm>
          <a:prstGeom prst="rect">
            <a:avLst/>
          </a:prstGeom>
          <a:noFill/>
          <a:ln w="9525">
            <a:noFill/>
            <a:miter lim="800000"/>
            <a:headEnd/>
            <a:tailEnd/>
          </a:ln>
        </p:spPr>
      </p:pic>
      <p:sp>
        <p:nvSpPr>
          <p:cNvPr id="5" name="Action Button: Back or Previous 4">
            <a:hlinkClick r:id="" action="ppaction://hlinkshowjump?jump=previousslide" highlightClick="1"/>
          </p:cNvPr>
          <p:cNvSpPr/>
          <p:nvPr/>
        </p:nvSpPr>
        <p:spPr>
          <a:xfrm>
            <a:off x="428625" y="6000750"/>
            <a:ext cx="857250" cy="64293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1285875" y="6000750"/>
            <a:ext cx="928688" cy="64293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Beginning 6">
            <a:hlinkClick r:id="" action="ppaction://hlinkshowjump?jump=firstslide" highlightClick="1"/>
          </p:cNvPr>
          <p:cNvSpPr/>
          <p:nvPr/>
        </p:nvSpPr>
        <p:spPr>
          <a:xfrm>
            <a:off x="2786063" y="6000750"/>
            <a:ext cx="1000125" cy="642938"/>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End 7">
            <a:hlinkClick r:id="" action="ppaction://hlinkshowjump?jump=lastslide" highlightClick="1"/>
          </p:cNvPr>
          <p:cNvSpPr/>
          <p:nvPr/>
        </p:nvSpPr>
        <p:spPr>
          <a:xfrm>
            <a:off x="3786188" y="6000750"/>
            <a:ext cx="928687" cy="64293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zoom dir="i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4337"/>
                                        </p:tgtEl>
                                        <p:attrNameLst>
                                          <p:attrName>style.visibility</p:attrName>
                                        </p:attrNameLst>
                                      </p:cBhvr>
                                      <p:to>
                                        <p:strVal val="visible"/>
                                      </p:to>
                                    </p:set>
                                    <p:animEffect transition="in" filter="fade">
                                      <p:cBhvr>
                                        <p:cTn id="7" dur="1000">
                                          <p:stCondLst>
                                            <p:cond delay="0"/>
                                          </p:stCondLst>
                                        </p:cTn>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hangingPunct="1">
              <a:defRPr/>
            </a:pPr>
            <a:r>
              <a:rPr lang="en-AU" sz="4500" smtClean="0">
                <a:ea typeface="+mj-ea"/>
                <a:cs typeface="+mj-cs"/>
              </a:rPr>
              <a:t>Help page </a:t>
            </a:r>
            <a:br>
              <a:rPr lang="en-AU" sz="4500" smtClean="0">
                <a:ea typeface="+mj-ea"/>
                <a:cs typeface="+mj-cs"/>
              </a:rPr>
            </a:br>
            <a:endParaRPr lang="en-AU" sz="4500" smtClean="0">
              <a:ea typeface="+mj-ea"/>
              <a:cs typeface="+mj-cs"/>
            </a:endParaRPr>
          </a:p>
        </p:txBody>
      </p:sp>
      <p:sp>
        <p:nvSpPr>
          <p:cNvPr id="92162" name="Content Placeholder 4"/>
          <p:cNvSpPr>
            <a:spLocks noGrp="1"/>
          </p:cNvSpPr>
          <p:nvPr>
            <p:ph idx="1"/>
          </p:nvPr>
        </p:nvSpPr>
        <p:spPr>
          <a:xfrm>
            <a:off x="457200" y="1214438"/>
            <a:ext cx="8229600" cy="5110162"/>
          </a:xfrm>
        </p:spPr>
        <p:txBody>
          <a:bodyPr/>
          <a:lstStyle/>
          <a:p>
            <a:r>
              <a:rPr lang="en-AU" smtClean="0"/>
              <a:t>These buttons shown here each link to a certain slide of the presentation. The first button is to go to the previous slide , the second one is to skip to the next slide, the third is to go back to the very first slide and finally the last one gets you to the very last slide.</a:t>
            </a:r>
          </a:p>
          <a:p>
            <a:endParaRPr lang="en-AU" smtClean="0"/>
          </a:p>
          <a:p>
            <a:r>
              <a:rPr lang="en-AU" smtClean="0"/>
              <a:t>Custom animation has been used for slide effect, slide transitions were also used to create a greater effect of switching from one slide to the other. </a:t>
            </a:r>
          </a:p>
          <a:p>
            <a:endParaRPr lang="en-AU" smtClean="0"/>
          </a:p>
          <a:p>
            <a:r>
              <a:rPr lang="en-AU" smtClean="0"/>
              <a:t>The bibliography/ references are on the second last page and that shows where I got all my images from.</a:t>
            </a:r>
          </a:p>
        </p:txBody>
      </p:sp>
      <p:sp>
        <p:nvSpPr>
          <p:cNvPr id="6" name="Action Button: Back or Previous 5">
            <a:hlinkClick r:id="" action="ppaction://hlinkshowjump?jump=previousslide" highlightClick="1"/>
          </p:cNvPr>
          <p:cNvSpPr/>
          <p:nvPr/>
        </p:nvSpPr>
        <p:spPr>
          <a:xfrm>
            <a:off x="714375" y="3286125"/>
            <a:ext cx="714375" cy="3571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1500188" y="3286125"/>
            <a:ext cx="857250"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Beginning 7">
            <a:hlinkClick r:id="" action="ppaction://hlinkshowjump?jump=firstslide" highlightClick="1"/>
          </p:cNvPr>
          <p:cNvSpPr/>
          <p:nvPr/>
        </p:nvSpPr>
        <p:spPr>
          <a:xfrm>
            <a:off x="2714625" y="3286125"/>
            <a:ext cx="1071563" cy="357188"/>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End 8">
            <a:hlinkClick r:id="" action="ppaction://hlinkshowjump?jump=lastslide" highlightClick="1"/>
          </p:cNvPr>
          <p:cNvSpPr/>
          <p:nvPr/>
        </p:nvSpPr>
        <p:spPr>
          <a:xfrm>
            <a:off x="3929063" y="3286125"/>
            <a:ext cx="1071562" cy="3571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whee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Rectangle 2"/>
          <p:cNvSpPr>
            <a:spLocks noGrp="1"/>
          </p:cNvSpPr>
          <p:nvPr>
            <p:ph type="title"/>
          </p:nvPr>
        </p:nvSpPr>
        <p:spPr>
          <a:xfrm>
            <a:off x="395288" y="549275"/>
            <a:ext cx="8229600" cy="782638"/>
          </a:xfrm>
        </p:spPr>
        <p:txBody>
          <a:bodyPr/>
          <a:lstStyle/>
          <a:p>
            <a:pPr algn="ctr"/>
            <a:r>
              <a:rPr lang="en-AU" sz="4600" smtClean="0"/>
              <a:t>Celebrities</a:t>
            </a:r>
          </a:p>
        </p:txBody>
      </p:sp>
      <p:sp>
        <p:nvSpPr>
          <p:cNvPr id="37891" name="Rectangle 3"/>
          <p:cNvSpPr>
            <a:spLocks noGrp="1"/>
          </p:cNvSpPr>
          <p:nvPr>
            <p:ph type="body" idx="1"/>
          </p:nvPr>
        </p:nvSpPr>
        <p:spPr>
          <a:xfrm>
            <a:off x="457200" y="1412875"/>
            <a:ext cx="8229600" cy="5184775"/>
          </a:xfrm>
        </p:spPr>
        <p:txBody>
          <a:bodyPr/>
          <a:lstStyle/>
          <a:p>
            <a:r>
              <a:rPr lang="en-AU" smtClean="0"/>
              <a:t>The image of a celebrity is very important. Certain photos are used to enhance ones image. For example one photograph of a celebrity might show wrinkles on their face and then someone would have touched up that photo so that the celebrity has a smooth face so that they look young and beautiful. </a:t>
            </a:r>
          </a:p>
          <a:p>
            <a:r>
              <a:rPr lang="en-AU" smtClean="0"/>
              <a:t>However there are other images of celebrities that are definitely not made to enhance their image but to interpret a negative image of them. </a:t>
            </a:r>
          </a:p>
        </p:txBody>
      </p:sp>
      <p:sp>
        <p:nvSpPr>
          <p:cNvPr id="4" name="Action Button: Back or Previous 3">
            <a:hlinkClick r:id="" action="ppaction://hlinkshowjump?jump=previousslide" highlightClick="1"/>
          </p:cNvPr>
          <p:cNvSpPr/>
          <p:nvPr/>
        </p:nvSpPr>
        <p:spPr>
          <a:xfrm>
            <a:off x="357188" y="6072188"/>
            <a:ext cx="785812"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1143000" y="6072188"/>
            <a:ext cx="714375"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eginning 5">
            <a:hlinkClick r:id="" action="ppaction://hlinkshowjump?jump=firstslide" highlightClick="1"/>
          </p:cNvPr>
          <p:cNvSpPr/>
          <p:nvPr/>
        </p:nvSpPr>
        <p:spPr>
          <a:xfrm>
            <a:off x="2286000" y="6072188"/>
            <a:ext cx="642938" cy="5000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End 6">
            <a:hlinkClick r:id="" action="ppaction://hlinkshowjump?jump=lastslide" highlightClick="1"/>
          </p:cNvPr>
          <p:cNvSpPr/>
          <p:nvPr/>
        </p:nvSpPr>
        <p:spPr>
          <a:xfrm>
            <a:off x="2928938" y="6072188"/>
            <a:ext cx="714375" cy="5000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blinds(horizontal)">
                                      <p:cBhvr>
                                        <p:cTn id="7" dur="10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blinds(horizontal)">
                                      <p:cBhvr>
                                        <p:cTn id="12" dur="10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The group shot - before"/>
          <p:cNvPicPr>
            <a:picLocks noChangeAspect="1" noChangeArrowheads="1"/>
          </p:cNvPicPr>
          <p:nvPr/>
        </p:nvPicPr>
        <p:blipFill>
          <a:blip r:embed="rId4"/>
          <a:srcRect/>
          <a:stretch>
            <a:fillRect/>
          </a:stretch>
        </p:blipFill>
        <p:spPr bwMode="auto">
          <a:xfrm>
            <a:off x="1714500" y="1357313"/>
            <a:ext cx="5715000" cy="3925887"/>
          </a:xfrm>
          <a:prstGeom prst="rect">
            <a:avLst/>
          </a:prstGeom>
          <a:noFill/>
          <a:ln w="9525">
            <a:noFill/>
            <a:miter lim="800000"/>
            <a:headEnd/>
            <a:tailEnd/>
          </a:ln>
        </p:spPr>
      </p:pic>
      <p:pic>
        <p:nvPicPr>
          <p:cNvPr id="7" name="Picture 6" descr="The group shot - after all the photoshop work"/>
          <p:cNvPicPr>
            <a:picLocks noChangeAspect="1" noChangeArrowheads="1"/>
          </p:cNvPicPr>
          <p:nvPr/>
        </p:nvPicPr>
        <p:blipFill>
          <a:blip r:embed="rId5"/>
          <a:srcRect/>
          <a:stretch>
            <a:fillRect/>
          </a:stretch>
        </p:blipFill>
        <p:spPr bwMode="auto">
          <a:xfrm>
            <a:off x="1357313" y="1428750"/>
            <a:ext cx="6143625" cy="4060825"/>
          </a:xfrm>
          <a:prstGeom prst="rect">
            <a:avLst/>
          </a:prstGeom>
          <a:noFill/>
          <a:ln w="9525">
            <a:noFill/>
            <a:miter lim="800000"/>
            <a:headEnd/>
            <a:tailEnd/>
          </a:ln>
        </p:spPr>
      </p:pic>
      <p:sp>
        <p:nvSpPr>
          <p:cNvPr id="4" name="Action Button: Back or Previous 3">
            <a:hlinkClick r:id="" action="ppaction://hlinkshowjump?jump=previousslide" highlightClick="1"/>
          </p:cNvPr>
          <p:cNvSpPr/>
          <p:nvPr/>
        </p:nvSpPr>
        <p:spPr>
          <a:xfrm>
            <a:off x="285750" y="6286500"/>
            <a:ext cx="571500" cy="3571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928688" y="6286500"/>
            <a:ext cx="500062"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Beginning 7">
            <a:hlinkClick r:id="" action="ppaction://hlinkshowjump?jump=firstslide" highlightClick="1"/>
          </p:cNvPr>
          <p:cNvSpPr/>
          <p:nvPr/>
        </p:nvSpPr>
        <p:spPr>
          <a:xfrm>
            <a:off x="2071688" y="6286500"/>
            <a:ext cx="642937" cy="357188"/>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End 8">
            <a:hlinkClick r:id="" action="ppaction://hlinkshowjump?jump=lastslide" highlightClick="1"/>
          </p:cNvPr>
          <p:cNvSpPr/>
          <p:nvPr/>
        </p:nvSpPr>
        <p:spPr>
          <a:xfrm>
            <a:off x="2714625" y="6286500"/>
            <a:ext cx="571500" cy="3571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wheel spokes="2"/>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714625" y="5373688"/>
            <a:ext cx="4195763" cy="1190625"/>
          </a:xfrm>
          <a:prstGeom prst="rect">
            <a:avLst/>
          </a:prstGeom>
          <a:noFill/>
          <a:ln w="9525">
            <a:noFill/>
            <a:miter lim="800000"/>
            <a:headEnd/>
            <a:tailEnd/>
          </a:ln>
        </p:spPr>
        <p:txBody>
          <a:bodyPr>
            <a:prstTxWarp prst="textNoShape">
              <a:avLst/>
            </a:prstTxWarp>
            <a:spAutoFit/>
          </a:bodyPr>
          <a:lstStyle/>
          <a:p>
            <a:r>
              <a:rPr lang="en-AU" sz="1800"/>
              <a:t>These images have been deliberately manipulated so that these celebrities can look shiny and beautiful other than in their previous photographs.</a:t>
            </a:r>
          </a:p>
        </p:txBody>
      </p:sp>
      <p:pic>
        <p:nvPicPr>
          <p:cNvPr id="19466" name="Picture 10" descr="Celebrities Photoshop 14"/>
          <p:cNvPicPr>
            <a:picLocks noChangeAspect="1" noChangeArrowheads="1"/>
          </p:cNvPicPr>
          <p:nvPr/>
        </p:nvPicPr>
        <p:blipFill>
          <a:blip r:embed="rId4"/>
          <a:srcRect/>
          <a:stretch>
            <a:fillRect/>
          </a:stretch>
        </p:blipFill>
        <p:spPr bwMode="auto">
          <a:xfrm>
            <a:off x="2786063" y="928688"/>
            <a:ext cx="3648075" cy="4248150"/>
          </a:xfrm>
          <a:prstGeom prst="rect">
            <a:avLst/>
          </a:prstGeom>
          <a:noFill/>
          <a:ln w="9525">
            <a:noFill/>
            <a:miter lim="800000"/>
            <a:headEnd/>
            <a:tailEnd/>
          </a:ln>
        </p:spPr>
      </p:pic>
      <p:pic>
        <p:nvPicPr>
          <p:cNvPr id="19468" name="Picture 12" descr="Celebrities Photoshop 13"/>
          <p:cNvPicPr>
            <a:picLocks noChangeAspect="1" noChangeArrowheads="1"/>
          </p:cNvPicPr>
          <p:nvPr/>
        </p:nvPicPr>
        <p:blipFill>
          <a:blip r:embed="rId5"/>
          <a:srcRect/>
          <a:stretch>
            <a:fillRect/>
          </a:stretch>
        </p:blipFill>
        <p:spPr bwMode="auto">
          <a:xfrm>
            <a:off x="2714625" y="928688"/>
            <a:ext cx="3686175" cy="4267200"/>
          </a:xfrm>
          <a:prstGeom prst="rect">
            <a:avLst/>
          </a:prstGeom>
          <a:noFill/>
          <a:ln w="9525">
            <a:noFill/>
            <a:miter lim="800000"/>
            <a:headEnd/>
            <a:tailEnd/>
          </a:ln>
        </p:spPr>
      </p:pic>
      <p:sp>
        <p:nvSpPr>
          <p:cNvPr id="6" name="Action Button: Back or Previous 5">
            <a:hlinkClick r:id="" action="ppaction://hlinkshowjump?jump=previousslide" highlightClick="1"/>
          </p:cNvPr>
          <p:cNvSpPr/>
          <p:nvPr/>
        </p:nvSpPr>
        <p:spPr>
          <a:xfrm>
            <a:off x="214313" y="6215063"/>
            <a:ext cx="428625"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714375" y="6215063"/>
            <a:ext cx="357188"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Beginning 7">
            <a:hlinkClick r:id="" action="ppaction://hlinkshowjump?jump=firstslide" highlightClick="1"/>
          </p:cNvPr>
          <p:cNvSpPr/>
          <p:nvPr/>
        </p:nvSpPr>
        <p:spPr>
          <a:xfrm>
            <a:off x="1357313" y="6215063"/>
            <a:ext cx="428625" cy="357187"/>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End 8">
            <a:hlinkClick r:id="" action="ppaction://hlinkshowjump?jump=lastslide" highlightClick="1"/>
          </p:cNvPr>
          <p:cNvSpPr/>
          <p:nvPr/>
        </p:nvSpPr>
        <p:spPr>
          <a:xfrm>
            <a:off x="1857375" y="6215063"/>
            <a:ext cx="357188" cy="35718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wheel spokes="3"/>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gtEl>
                                        <p:attrNameLst>
                                          <p:attrName>style.visibility</p:attrName>
                                        </p:attrNameLst>
                                      </p:cBhvr>
                                      <p:to>
                                        <p:strVal val="visible"/>
                                      </p:to>
                                    </p:set>
                                    <p:animEffect transition="in" filter="box(in)">
                                      <p:cBhvr>
                                        <p:cTn id="7" dur="1000"/>
                                        <p:tgtEl>
                                          <p:spTgt spid="194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68"/>
                                        </p:tgtEl>
                                        <p:attrNameLst>
                                          <p:attrName>style.visibility</p:attrName>
                                        </p:attrNameLst>
                                      </p:cBhvr>
                                      <p:to>
                                        <p:strVal val="visible"/>
                                      </p:to>
                                    </p:set>
                                    <p:animEffect transition="in" filter="fade">
                                      <p:cBhvr>
                                        <p:cTn id="12" dur="2000"/>
                                        <p:tgtEl>
                                          <p:spTgt spid="1946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Rectangle 2"/>
          <p:cNvSpPr>
            <a:spLocks noGrp="1"/>
          </p:cNvSpPr>
          <p:nvPr>
            <p:ph type="title"/>
          </p:nvPr>
        </p:nvSpPr>
        <p:spPr>
          <a:xfrm>
            <a:off x="428625" y="428625"/>
            <a:ext cx="8229600" cy="1143000"/>
          </a:xfrm>
        </p:spPr>
        <p:txBody>
          <a:bodyPr/>
          <a:lstStyle/>
          <a:p>
            <a:pPr algn="ctr"/>
            <a:r>
              <a:rPr lang="en-AU" smtClean="0"/>
              <a:t>Politics</a:t>
            </a:r>
          </a:p>
        </p:txBody>
      </p:sp>
      <p:pic>
        <p:nvPicPr>
          <p:cNvPr id="33797" name="Picture 5" descr="bush_book"/>
          <p:cNvPicPr>
            <a:picLocks noGrp="1" noChangeAspect="1" noChangeArrowheads="1"/>
          </p:cNvPicPr>
          <p:nvPr>
            <p:ph sz="half" idx="1"/>
          </p:nvPr>
        </p:nvPicPr>
        <p:blipFill>
          <a:blip r:embed="rId4"/>
          <a:srcRect/>
          <a:stretch>
            <a:fillRect/>
          </a:stretch>
        </p:blipFill>
        <p:spPr>
          <a:xfrm>
            <a:off x="2143125" y="2060575"/>
            <a:ext cx="5165725" cy="3797300"/>
          </a:xfrm>
        </p:spPr>
      </p:pic>
      <p:pic>
        <p:nvPicPr>
          <p:cNvPr id="33800" name="Picture 8" descr="read-bush"/>
          <p:cNvPicPr>
            <a:picLocks noGrp="1" noChangeAspect="1" noChangeArrowheads="1"/>
          </p:cNvPicPr>
          <p:nvPr>
            <p:ph sz="half" idx="2"/>
          </p:nvPr>
        </p:nvPicPr>
        <p:blipFill>
          <a:blip r:embed="rId5"/>
          <a:srcRect/>
          <a:stretch>
            <a:fillRect/>
          </a:stretch>
        </p:blipFill>
        <p:spPr>
          <a:xfrm>
            <a:off x="2143125" y="1857375"/>
            <a:ext cx="5165725" cy="4075113"/>
          </a:xfrm>
        </p:spPr>
      </p:pic>
      <p:sp>
        <p:nvSpPr>
          <p:cNvPr id="5" name="Action Button: Back or Previous 4">
            <a:hlinkClick r:id="" action="ppaction://hlinkshowjump?jump=previousslide" highlightClick="1"/>
          </p:cNvPr>
          <p:cNvSpPr/>
          <p:nvPr/>
        </p:nvSpPr>
        <p:spPr>
          <a:xfrm>
            <a:off x="285750" y="6286500"/>
            <a:ext cx="500063" cy="3571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785813" y="6286500"/>
            <a:ext cx="500062"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Beginning 6">
            <a:hlinkClick r:id="" action="ppaction://hlinkshowjump?jump=firstslide" highlightClick="1"/>
          </p:cNvPr>
          <p:cNvSpPr/>
          <p:nvPr/>
        </p:nvSpPr>
        <p:spPr>
          <a:xfrm>
            <a:off x="1714500" y="6286500"/>
            <a:ext cx="500063" cy="357188"/>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End 7">
            <a:hlinkClick r:id="" action="ppaction://hlinkshowjump?jump=lastslide" highlightClick="1"/>
          </p:cNvPr>
          <p:cNvSpPr/>
          <p:nvPr/>
        </p:nvSpPr>
        <p:spPr>
          <a:xfrm>
            <a:off x="2286000" y="6286500"/>
            <a:ext cx="500063" cy="3571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dissolve/>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diamond(in)">
                                      <p:cBhvr>
                                        <p:cTn id="7" dur="2000"/>
                                        <p:tgtEl>
                                          <p:spTgt spid="3379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800"/>
                                        </p:tgtEl>
                                        <p:attrNameLst>
                                          <p:attrName>style.visibility</p:attrName>
                                        </p:attrNameLst>
                                      </p:cBhvr>
                                      <p:to>
                                        <p:strVal val="visible"/>
                                      </p:to>
                                    </p:set>
                                    <p:anim calcmode="lin" valueType="num">
                                      <p:cBhvr additive="base">
                                        <p:cTn id="12" dur="2000" fill="hold"/>
                                        <p:tgtEl>
                                          <p:spTgt spid="33800"/>
                                        </p:tgtEl>
                                        <p:attrNameLst>
                                          <p:attrName>ppt_x</p:attrName>
                                        </p:attrNameLst>
                                      </p:cBhvr>
                                      <p:tavLst>
                                        <p:tav tm="0">
                                          <p:val>
                                            <p:strVal val="#ppt_x"/>
                                          </p:val>
                                        </p:tav>
                                        <p:tav tm="100000">
                                          <p:val>
                                            <p:strVal val="#ppt_x"/>
                                          </p:val>
                                        </p:tav>
                                      </p:tavLst>
                                    </p:anim>
                                    <p:anim calcmode="lin" valueType="num">
                                      <p:cBhvr additive="base">
                                        <p:cTn id="13" dur="2000" fill="hold"/>
                                        <p:tgtEl>
                                          <p:spTgt spid="338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Rectangle 2"/>
          <p:cNvSpPr>
            <a:spLocks noGrp="1"/>
          </p:cNvSpPr>
          <p:nvPr>
            <p:ph type="title"/>
          </p:nvPr>
        </p:nvSpPr>
        <p:spPr/>
        <p:txBody>
          <a:bodyPr/>
          <a:lstStyle/>
          <a:p>
            <a:pPr algn="ctr"/>
            <a:r>
              <a:rPr lang="en-AU" smtClean="0"/>
              <a:t>Politicians </a:t>
            </a:r>
          </a:p>
        </p:txBody>
      </p:sp>
      <p:sp>
        <p:nvSpPr>
          <p:cNvPr id="21506" name="Rectangle 3"/>
          <p:cNvSpPr>
            <a:spLocks noGrp="1"/>
          </p:cNvSpPr>
          <p:nvPr>
            <p:ph type="body" idx="1"/>
          </p:nvPr>
        </p:nvSpPr>
        <p:spPr>
          <a:xfrm>
            <a:off x="428625" y="1857375"/>
            <a:ext cx="8229600" cy="4389438"/>
          </a:xfrm>
        </p:spPr>
        <p:txBody>
          <a:bodyPr/>
          <a:lstStyle/>
          <a:p>
            <a:r>
              <a:rPr lang="en-AU" sz="1800" smtClean="0"/>
              <a:t>Photos for politicians are used to enhance their image just like celebrities. For example the photo with George Bush reading the book upside down as not the real image, the real image however shows it of him reading it the right so he doesn’t look like a complete fool in the previous photo. This photo here of Bill Clinton makes him look ridiculous performing for these kids in a colourful outfit. Yet a photo like this can be used to give him the positive image of the family man; a political man who is good with children. This also could be an image that could appeal to the general public.  However this next  slide shows a video of Hitler eating a watermelon makes him look absolutely ridiculous, he has become the laughing stock of the world.</a:t>
            </a:r>
          </a:p>
        </p:txBody>
      </p:sp>
      <p:pic>
        <p:nvPicPr>
          <p:cNvPr id="21509" name="Picture 5" descr="magician"/>
          <p:cNvPicPr>
            <a:picLocks noChangeAspect="1" noChangeArrowheads="1"/>
          </p:cNvPicPr>
          <p:nvPr/>
        </p:nvPicPr>
        <p:blipFill>
          <a:blip r:embed="rId4"/>
          <a:srcRect/>
          <a:stretch>
            <a:fillRect/>
          </a:stretch>
        </p:blipFill>
        <p:spPr bwMode="auto">
          <a:xfrm>
            <a:off x="5572125" y="4410075"/>
            <a:ext cx="3071813" cy="2263775"/>
          </a:xfrm>
          <a:prstGeom prst="rect">
            <a:avLst/>
          </a:prstGeom>
          <a:noFill/>
          <a:ln w="9525">
            <a:noFill/>
            <a:miter lim="800000"/>
            <a:headEnd/>
            <a:tailEnd/>
          </a:ln>
        </p:spPr>
      </p:pic>
      <p:sp>
        <p:nvSpPr>
          <p:cNvPr id="6" name="Action Button: Back or Previous 5">
            <a:hlinkClick r:id="" action="ppaction://hlinkshowjump?jump=previousslide" highlightClick="1"/>
          </p:cNvPr>
          <p:cNvSpPr/>
          <p:nvPr/>
        </p:nvSpPr>
        <p:spPr>
          <a:xfrm>
            <a:off x="285750" y="6072188"/>
            <a:ext cx="714375" cy="35718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1000125" y="6072188"/>
            <a:ext cx="642938" cy="3571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Beginning 7">
            <a:hlinkClick r:id="" action="ppaction://hlinkshowjump?jump=firstslide" highlightClick="1"/>
          </p:cNvPr>
          <p:cNvSpPr/>
          <p:nvPr/>
        </p:nvSpPr>
        <p:spPr>
          <a:xfrm>
            <a:off x="2214563" y="6000750"/>
            <a:ext cx="571500" cy="428625"/>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End 8">
            <a:hlinkClick r:id="" action="ppaction://hlinkshowjump?jump=lastslide" highlightClick="1"/>
          </p:cNvPr>
          <p:cNvSpPr/>
          <p:nvPr/>
        </p:nvSpPr>
        <p:spPr>
          <a:xfrm>
            <a:off x="2786063" y="6000750"/>
            <a:ext cx="642937" cy="42862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zoom/>
    <p:sndAc>
      <p:stSnd>
        <p:snd r:embed="rId3" name="explod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box(i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1506"/>
                                        </p:tgtEl>
                                        <p:attrNameLst>
                                          <p:attrName>style.visibility</p:attrName>
                                        </p:attrNameLst>
                                      </p:cBhvr>
                                      <p:to>
                                        <p:strVal val="visible"/>
                                      </p:to>
                                    </p:set>
                                    <p:animEffect transition="in" filter="wedge">
                                      <p:cBhvr>
                                        <p:cTn id="1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itler watermelon.gif"/>
          <p:cNvPicPr>
            <a:picLocks noChangeAspect="1"/>
          </p:cNvPicPr>
          <p:nvPr/>
        </p:nvPicPr>
        <p:blipFill>
          <a:blip r:embed="rId3"/>
          <a:srcRect/>
          <a:stretch>
            <a:fillRect/>
          </a:stretch>
        </p:blipFill>
        <p:spPr bwMode="auto">
          <a:xfrm>
            <a:off x="1785938" y="1285875"/>
            <a:ext cx="5786437" cy="4418013"/>
          </a:xfrm>
          <a:prstGeom prst="rect">
            <a:avLst/>
          </a:prstGeom>
          <a:noFill/>
          <a:ln w="9525">
            <a:noFill/>
            <a:miter lim="800000"/>
            <a:headEnd/>
            <a:tailEnd/>
          </a:ln>
        </p:spPr>
      </p:pic>
      <p:sp>
        <p:nvSpPr>
          <p:cNvPr id="3" name="TextBox 2"/>
          <p:cNvSpPr txBox="1">
            <a:spLocks noChangeArrowheads="1"/>
          </p:cNvSpPr>
          <p:nvPr/>
        </p:nvSpPr>
        <p:spPr bwMode="auto">
          <a:xfrm>
            <a:off x="4071938" y="857250"/>
            <a:ext cx="857250" cy="366713"/>
          </a:xfrm>
          <a:prstGeom prst="rect">
            <a:avLst/>
          </a:prstGeom>
          <a:noFill/>
          <a:ln w="9525">
            <a:noFill/>
            <a:miter lim="800000"/>
            <a:headEnd/>
            <a:tailEnd/>
          </a:ln>
        </p:spPr>
        <p:txBody>
          <a:bodyPr>
            <a:prstTxWarp prst="textNoShape">
              <a:avLst/>
            </a:prstTxWarp>
            <a:spAutoFit/>
          </a:bodyPr>
          <a:lstStyle/>
          <a:p>
            <a:r>
              <a:rPr lang="en-AU" sz="1800"/>
              <a:t>YUM !</a:t>
            </a:r>
          </a:p>
        </p:txBody>
      </p:sp>
      <p:sp>
        <p:nvSpPr>
          <p:cNvPr id="4" name="Action Button: Back or Previous 3">
            <a:hlinkClick r:id="" action="ppaction://hlinkshowjump?jump=previousslide" highlightClick="1"/>
          </p:cNvPr>
          <p:cNvSpPr/>
          <p:nvPr/>
        </p:nvSpPr>
        <p:spPr>
          <a:xfrm>
            <a:off x="214313" y="6143625"/>
            <a:ext cx="714375" cy="50006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928688" y="6143625"/>
            <a:ext cx="714375" cy="50006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eginning 5">
            <a:hlinkClick r:id="" action="ppaction://hlinkshowjump?jump=firstslide" highlightClick="1"/>
          </p:cNvPr>
          <p:cNvSpPr/>
          <p:nvPr/>
        </p:nvSpPr>
        <p:spPr>
          <a:xfrm>
            <a:off x="2000250" y="6143625"/>
            <a:ext cx="857250" cy="50006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End 6">
            <a:hlinkClick r:id="" action="ppaction://hlinkshowjump?jump=lastslide" highlightClick="1"/>
          </p:cNvPr>
          <p:cNvSpPr/>
          <p:nvPr/>
        </p:nvSpPr>
        <p:spPr>
          <a:xfrm>
            <a:off x="2857500" y="6143625"/>
            <a:ext cx="857250" cy="50006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algn="ctr"/>
            <a:r>
              <a:rPr lang="en-AU" smtClean="0"/>
              <a:t>Paparazzi </a:t>
            </a:r>
          </a:p>
        </p:txBody>
      </p:sp>
      <p:pic>
        <p:nvPicPr>
          <p:cNvPr id="4" name="Content Placeholder 3" descr="photoshop1.jpg"/>
          <p:cNvPicPr>
            <a:picLocks noGrp="1"/>
          </p:cNvPicPr>
          <p:nvPr>
            <p:ph idx="1"/>
          </p:nvPr>
        </p:nvPicPr>
        <p:blipFill>
          <a:blip r:embed="rId4"/>
          <a:srcRect/>
          <a:stretch>
            <a:fillRect/>
          </a:stretch>
        </p:blipFill>
        <p:spPr>
          <a:xfrm>
            <a:off x="1714500" y="1928813"/>
            <a:ext cx="5857875" cy="3786187"/>
          </a:xfrm>
        </p:spPr>
      </p:pic>
      <p:sp>
        <p:nvSpPr>
          <p:cNvPr id="5" name="Action Button: Back or Previous 4">
            <a:hlinkClick r:id="" action="ppaction://hlinkshowjump?jump=previousslide" highlightClick="1"/>
          </p:cNvPr>
          <p:cNvSpPr/>
          <p:nvPr/>
        </p:nvSpPr>
        <p:spPr>
          <a:xfrm>
            <a:off x="428625" y="6072188"/>
            <a:ext cx="714375"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1143000" y="6072188"/>
            <a:ext cx="642938"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Beginning 6">
            <a:hlinkClick r:id="" action="ppaction://hlinkshowjump?jump=firstslide" highlightClick="1"/>
          </p:cNvPr>
          <p:cNvSpPr/>
          <p:nvPr/>
        </p:nvSpPr>
        <p:spPr>
          <a:xfrm>
            <a:off x="2428875" y="6072188"/>
            <a:ext cx="857250" cy="5000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End 7">
            <a:hlinkClick r:id="" action="ppaction://hlinkshowjump?jump=lastslide" highlightClick="1"/>
          </p:cNvPr>
          <p:cNvSpPr/>
          <p:nvPr/>
        </p:nvSpPr>
        <p:spPr>
          <a:xfrm>
            <a:off x="3286125" y="6072188"/>
            <a:ext cx="785813" cy="5000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68313" y="333375"/>
            <a:ext cx="8229600" cy="1143000"/>
          </a:xfrm>
        </p:spPr>
        <p:txBody>
          <a:bodyPr/>
          <a:lstStyle/>
          <a:p>
            <a:pPr algn="ctr"/>
            <a:r>
              <a:rPr lang="en-AU" smtClean="0"/>
              <a:t>Paparazzi</a:t>
            </a:r>
          </a:p>
        </p:txBody>
      </p:sp>
      <p:sp>
        <p:nvSpPr>
          <p:cNvPr id="110594" name="Content Placeholder 2"/>
          <p:cNvSpPr>
            <a:spLocks noGrp="1"/>
          </p:cNvSpPr>
          <p:nvPr>
            <p:ph idx="1"/>
          </p:nvPr>
        </p:nvSpPr>
        <p:spPr>
          <a:xfrm>
            <a:off x="457200" y="1484313"/>
            <a:ext cx="8229600" cy="5184775"/>
          </a:xfrm>
        </p:spPr>
        <p:txBody>
          <a:bodyPr/>
          <a:lstStyle/>
          <a:p>
            <a:r>
              <a:rPr lang="en-AU" smtClean="0"/>
              <a:t>Generally Paparazzi photographs are made to give celebrities a horrid look. To make a person look worse than what they actually are. For example in this previous photograph of the model one shows the real picture (the right) and the other is the fake (the left). This is shown to emphasize the way in which girls today are obsessed with body image, the fact that girls today are obsessed with being skinny to look good. Today being skinny is valued in our society, no one unfortunately wants to see girls that are real and have shape to them.</a:t>
            </a:r>
          </a:p>
        </p:txBody>
      </p:sp>
      <p:sp>
        <p:nvSpPr>
          <p:cNvPr id="4" name="Action Button: Back or Previous 3">
            <a:hlinkClick r:id="" action="ppaction://hlinkshowjump?jump=previousslide" highlightClick="1"/>
          </p:cNvPr>
          <p:cNvSpPr/>
          <p:nvPr/>
        </p:nvSpPr>
        <p:spPr>
          <a:xfrm>
            <a:off x="285750" y="6215063"/>
            <a:ext cx="714375" cy="42862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1000125" y="6215063"/>
            <a:ext cx="714375"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eginning 5">
            <a:hlinkClick r:id="" action="ppaction://hlinkshowjump?jump=firstslide" highlightClick="1"/>
          </p:cNvPr>
          <p:cNvSpPr/>
          <p:nvPr/>
        </p:nvSpPr>
        <p:spPr>
          <a:xfrm>
            <a:off x="2143125" y="6215063"/>
            <a:ext cx="714375" cy="428625"/>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End 6">
            <a:hlinkClick r:id="" action="ppaction://hlinkshowjump?jump=lastslide" highlightClick="1"/>
          </p:cNvPr>
          <p:cNvSpPr/>
          <p:nvPr/>
        </p:nvSpPr>
        <p:spPr>
          <a:xfrm>
            <a:off x="2857500" y="6215063"/>
            <a:ext cx="714375" cy="42862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Content Report</a:t>
            </a:r>
            <a:br>
              <a:rPr lang="en-AU" dirty="0" smtClean="0">
                <a:ea typeface="+mj-ea"/>
                <a:cs typeface="+mj-cs"/>
              </a:rPr>
            </a:br>
            <a:endParaRPr lang="en-AU" dirty="0">
              <a:ea typeface="+mj-ea"/>
              <a:cs typeface="+mj-cs"/>
            </a:endParaRPr>
          </a:p>
        </p:txBody>
      </p:sp>
      <p:sp>
        <p:nvSpPr>
          <p:cNvPr id="112642" name="Content Placeholder 2"/>
          <p:cNvSpPr>
            <a:spLocks noGrp="1"/>
          </p:cNvSpPr>
          <p:nvPr>
            <p:ph idx="1"/>
          </p:nvPr>
        </p:nvSpPr>
        <p:spPr>
          <a:xfrm>
            <a:off x="457200" y="1357313"/>
            <a:ext cx="8229600" cy="5214937"/>
          </a:xfrm>
        </p:spPr>
        <p:txBody>
          <a:bodyPr/>
          <a:lstStyle/>
          <a:p>
            <a:pPr eaLnBrk="1" hangingPunct="1"/>
            <a:r>
              <a:rPr lang="en-AU" smtClean="0"/>
              <a:t>This PowerPoint shows the effects of new technology in photo editing today. The PowerPoint says the camera never lies true, however the technology given today people can do all sorts of things to images, whether it may be for a good cause or just in order to hurt someone through their appearance.</a:t>
            </a:r>
          </a:p>
        </p:txBody>
      </p:sp>
      <p:sp>
        <p:nvSpPr>
          <p:cNvPr id="4" name="Action Button: Back or Previous 3">
            <a:hlinkClick r:id="" action="ppaction://hlinkshowjump?jump=previousslide" highlightClick="1"/>
          </p:cNvPr>
          <p:cNvSpPr/>
          <p:nvPr/>
        </p:nvSpPr>
        <p:spPr>
          <a:xfrm>
            <a:off x="285750" y="5857875"/>
            <a:ext cx="714375" cy="42862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1000125" y="5857875"/>
            <a:ext cx="714375" cy="428625"/>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eginning 5">
            <a:hlinkClick r:id="" action="ppaction://hlinkshowjump?jump=firstslide" highlightClick="1"/>
          </p:cNvPr>
          <p:cNvSpPr/>
          <p:nvPr/>
        </p:nvSpPr>
        <p:spPr>
          <a:xfrm>
            <a:off x="2214563" y="5857875"/>
            <a:ext cx="714375" cy="500063"/>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End 6">
            <a:hlinkClick r:id="" action="ppaction://hlinkshowjump?jump=lastslide" highlightClick="1"/>
          </p:cNvPr>
          <p:cNvSpPr/>
          <p:nvPr/>
        </p:nvSpPr>
        <p:spPr>
          <a:xfrm>
            <a:off x="2928938" y="5857875"/>
            <a:ext cx="785812" cy="50006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Impacts on individuals</a:t>
            </a:r>
            <a:br>
              <a:rPr lang="en-AU" dirty="0" smtClean="0">
                <a:ea typeface="+mj-ea"/>
                <a:cs typeface="+mj-cs"/>
              </a:rPr>
            </a:br>
            <a:endParaRPr lang="en-AU" dirty="0">
              <a:ea typeface="+mj-ea"/>
              <a:cs typeface="+mj-cs"/>
            </a:endParaRPr>
          </a:p>
        </p:txBody>
      </p:sp>
      <p:sp>
        <p:nvSpPr>
          <p:cNvPr id="29698" name="Content Placeholder 2"/>
          <p:cNvSpPr>
            <a:spLocks noGrp="1"/>
          </p:cNvSpPr>
          <p:nvPr>
            <p:ph idx="1"/>
          </p:nvPr>
        </p:nvSpPr>
        <p:spPr>
          <a:xfrm>
            <a:off x="323850" y="1268413"/>
            <a:ext cx="8362950" cy="2519362"/>
          </a:xfrm>
        </p:spPr>
        <p:txBody>
          <a:bodyPr/>
          <a:lstStyle/>
          <a:p>
            <a:pPr eaLnBrk="1" hangingPunct="1"/>
            <a:r>
              <a:rPr lang="en-AU" sz="1800" smtClean="0"/>
              <a:t>These photographs can have major impacts on the people containing the photograph. A celebrity who would have seen a photograph that didn’t quite look like them or there is some element to that image that was not there would have them worried and upset. That particular image may have a negative affect on the public. Even with politicians if there is any sort of photograph that has a hostile and negative affect towards the public there is no chance of anyone warming to them.</a:t>
            </a:r>
          </a:p>
        </p:txBody>
      </p:sp>
      <p:pic>
        <p:nvPicPr>
          <p:cNvPr id="29701" name="Picture 5" descr="hairy-photoshopsm.jpg">
            <a:hlinkClick r:id="rId3" tooltip="Hairy Arm"/>
          </p:cNvPr>
          <p:cNvPicPr>
            <a:picLocks noChangeAspect="1" noChangeArrowheads="1"/>
          </p:cNvPicPr>
          <p:nvPr/>
        </p:nvPicPr>
        <p:blipFill>
          <a:blip r:embed="rId4"/>
          <a:srcRect/>
          <a:stretch>
            <a:fillRect/>
          </a:stretch>
        </p:blipFill>
        <p:spPr bwMode="auto">
          <a:xfrm>
            <a:off x="971550" y="3644900"/>
            <a:ext cx="7200900" cy="2820988"/>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29701"/>
                                        </p:tgtEl>
                                        <p:attrNameLst>
                                          <p:attrName>style.visibility</p:attrName>
                                        </p:attrNameLst>
                                      </p:cBhvr>
                                      <p:to>
                                        <p:strVal val="visible"/>
                                      </p:to>
                                    </p:set>
                                    <p:animEffect transition="in" filter="wheel(4)">
                                      <p:cBhvr>
                                        <p:cTn id="13" dur="2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2" descr="bikini4_01-down[1]"/>
          <p:cNvPicPr>
            <a:picLocks noChangeAspect="1" noChangeArrowheads="1"/>
          </p:cNvPicPr>
          <p:nvPr/>
        </p:nvPicPr>
        <p:blipFill>
          <a:blip r:embed="rId3"/>
          <a:srcRect/>
          <a:stretch>
            <a:fillRect/>
          </a:stretch>
        </p:blipFill>
        <p:spPr bwMode="auto">
          <a:xfrm>
            <a:off x="395288" y="836613"/>
            <a:ext cx="8424862" cy="5286375"/>
          </a:xfrm>
          <a:prstGeom prst="rect">
            <a:avLst/>
          </a:prstGeom>
          <a:noFill/>
          <a:ln w="9525">
            <a:noFill/>
            <a:miter lim="800000"/>
            <a:headEnd/>
            <a:tailEnd/>
          </a:ln>
        </p:spPr>
      </p:pic>
      <p:sp>
        <p:nvSpPr>
          <p:cNvPr id="20482" name="Text Box 3"/>
          <p:cNvSpPr txBox="1">
            <a:spLocks noChangeArrowheads="1"/>
          </p:cNvSpPr>
          <p:nvPr/>
        </p:nvSpPr>
        <p:spPr bwMode="auto">
          <a:xfrm>
            <a:off x="2679700" y="123825"/>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20483" name="Picture 4" descr="sigla def ver 8"/>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0" y="0"/>
            <a:ext cx="69850" cy="134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Title 1"/>
          <p:cNvSpPr>
            <a:spLocks noGrp="1"/>
          </p:cNvSpPr>
          <p:nvPr>
            <p:ph type="title"/>
          </p:nvPr>
        </p:nvSpPr>
        <p:spPr>
          <a:xfrm>
            <a:off x="468313" y="333375"/>
            <a:ext cx="8229600" cy="1143000"/>
          </a:xfrm>
        </p:spPr>
        <p:txBody>
          <a:bodyPr/>
          <a:lstStyle/>
          <a:p>
            <a:pPr eaLnBrk="1" hangingPunct="1"/>
            <a:r>
              <a:rPr lang="en-AU" smtClean="0"/>
              <a:t>Impacts on wider community</a:t>
            </a:r>
          </a:p>
        </p:txBody>
      </p:sp>
      <p:sp>
        <p:nvSpPr>
          <p:cNvPr id="116738" name="Content Placeholder 2"/>
          <p:cNvSpPr>
            <a:spLocks noGrp="1"/>
          </p:cNvSpPr>
          <p:nvPr>
            <p:ph idx="1"/>
          </p:nvPr>
        </p:nvSpPr>
        <p:spPr>
          <a:xfrm>
            <a:off x="5292725" y="1935163"/>
            <a:ext cx="3394075" cy="4389437"/>
          </a:xfrm>
        </p:spPr>
        <p:txBody>
          <a:bodyPr/>
          <a:lstStyle/>
          <a:p>
            <a:pPr eaLnBrk="1" hangingPunct="1"/>
            <a:r>
              <a:rPr lang="en-AU" sz="1800" smtClean="0"/>
              <a:t>There are some people in the general public who will be affected by certain images. Some images have great influence on people. For example the images women will look at in magazines. The women in the pictures are generally skinny and gorgeous and women are manipulated into believing that this is what we should all look like. These types of images are seen all over the media so people can never not look; it is everywhere. </a:t>
            </a:r>
          </a:p>
        </p:txBody>
      </p:sp>
      <p:pic>
        <p:nvPicPr>
          <p:cNvPr id="30731" name="Picture 11" descr="Celebrities Photoshop 16"/>
          <p:cNvPicPr>
            <a:picLocks noChangeAspect="1" noChangeArrowheads="1"/>
          </p:cNvPicPr>
          <p:nvPr/>
        </p:nvPicPr>
        <p:blipFill>
          <a:blip r:embed="rId3"/>
          <a:srcRect/>
          <a:stretch>
            <a:fillRect/>
          </a:stretch>
        </p:blipFill>
        <p:spPr bwMode="auto">
          <a:xfrm>
            <a:off x="1042988" y="1844675"/>
            <a:ext cx="3903662" cy="4545013"/>
          </a:xfrm>
          <a:prstGeom prst="rect">
            <a:avLst/>
          </a:prstGeom>
          <a:noFill/>
          <a:ln w="9525">
            <a:noFill/>
            <a:miter lim="800000"/>
            <a:headEnd/>
            <a:tailEnd/>
          </a:ln>
        </p:spPr>
      </p:pic>
      <p:pic>
        <p:nvPicPr>
          <p:cNvPr id="30733" name="Picture 13" descr="Celebrities Photoshop 15"/>
          <p:cNvPicPr>
            <a:picLocks noChangeAspect="1" noChangeArrowheads="1"/>
          </p:cNvPicPr>
          <p:nvPr/>
        </p:nvPicPr>
        <p:blipFill>
          <a:blip r:embed="rId4"/>
          <a:srcRect/>
          <a:stretch>
            <a:fillRect/>
          </a:stretch>
        </p:blipFill>
        <p:spPr bwMode="auto">
          <a:xfrm>
            <a:off x="1042988" y="1844675"/>
            <a:ext cx="3925887" cy="4537075"/>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wedge">
                                      <p:cBhvr>
                                        <p:cTn id="7" dur="2000"/>
                                        <p:tgtEl>
                                          <p:spTgt spid="307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33"/>
                                        </p:tgtEl>
                                        <p:attrNameLst>
                                          <p:attrName>style.visibility</p:attrName>
                                        </p:attrNameLst>
                                      </p:cBhvr>
                                      <p:to>
                                        <p:strVal val="visible"/>
                                      </p:to>
                                    </p:set>
                                    <p:animEffect transition="in" filter="fade">
                                      <p:cBhvr>
                                        <p:cTn id="12" dur="20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AU" dirty="0" smtClean="0">
                <a:ea typeface="+mj-ea"/>
                <a:cs typeface="+mj-cs"/>
              </a:rPr>
              <a:t>Censorship</a:t>
            </a:r>
            <a:br>
              <a:rPr lang="en-AU" dirty="0" smtClean="0">
                <a:ea typeface="+mj-ea"/>
                <a:cs typeface="+mj-cs"/>
              </a:rPr>
            </a:br>
            <a:endParaRPr lang="en-AU" dirty="0">
              <a:ea typeface="+mj-ea"/>
              <a:cs typeface="+mj-cs"/>
            </a:endParaRPr>
          </a:p>
        </p:txBody>
      </p:sp>
      <p:sp>
        <p:nvSpPr>
          <p:cNvPr id="31746" name="Content Placeholder 2"/>
          <p:cNvSpPr>
            <a:spLocks noGrp="1"/>
          </p:cNvSpPr>
          <p:nvPr>
            <p:ph idx="1"/>
          </p:nvPr>
        </p:nvSpPr>
        <p:spPr>
          <a:xfrm>
            <a:off x="395288" y="1125538"/>
            <a:ext cx="8229600" cy="3816350"/>
          </a:xfrm>
        </p:spPr>
        <p:txBody>
          <a:bodyPr/>
          <a:lstStyle/>
          <a:p>
            <a:pPr eaLnBrk="1" hangingPunct="1"/>
            <a:r>
              <a:rPr lang="en-AU" sz="2000" smtClean="0"/>
              <a:t>A certain restriction is kept to a particular image of someone. For example covering up a persons private areas in a photo or even blurring a person’s face who does not want to be seen. There are many aspects which people want covered in certain pictures. Sometimes the image may be too graphic for people to see so the image would have to be censored, especially if the media is going to show it to the general public. Better off to save themselves the embarrassment of their “Wardrobe malfunction.”</a:t>
            </a:r>
          </a:p>
        </p:txBody>
      </p:sp>
      <p:graphicFrame>
        <p:nvGraphicFramePr>
          <p:cNvPr id="31748" name="Object 4"/>
          <p:cNvGraphicFramePr>
            <a:graphicFrameLocks noChangeAspect="1"/>
          </p:cNvGraphicFramePr>
          <p:nvPr/>
        </p:nvGraphicFramePr>
        <p:xfrm>
          <a:off x="4932363" y="3429000"/>
          <a:ext cx="3167062" cy="3167063"/>
        </p:xfrm>
        <a:graphic>
          <a:graphicData uri="http://schemas.openxmlformats.org/presentationml/2006/ole">
            <p:oleObj spid="_x0000_s31748" name="Photo Editor Photo" r:id="rId4" imgW="2857899" imgH="2857899" progId="">
              <p:embed/>
            </p:oleObj>
          </a:graphicData>
        </a:graphic>
      </p:graphicFrame>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checkerboard(across)">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strips(downLeft)">
                                      <p:cBhvr>
                                        <p:cTn id="12" dur="3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Rectangle 2"/>
          <p:cNvSpPr>
            <a:spLocks noGrp="1"/>
          </p:cNvSpPr>
          <p:nvPr>
            <p:ph type="title"/>
          </p:nvPr>
        </p:nvSpPr>
        <p:spPr>
          <a:xfrm>
            <a:off x="428625" y="285750"/>
            <a:ext cx="8229600" cy="1143000"/>
          </a:xfrm>
        </p:spPr>
        <p:txBody>
          <a:bodyPr/>
          <a:lstStyle/>
          <a:p>
            <a:r>
              <a:rPr lang="en-AU" smtClean="0"/>
              <a:t>When is it right? – Covered </a:t>
            </a:r>
          </a:p>
        </p:txBody>
      </p:sp>
      <p:sp>
        <p:nvSpPr>
          <p:cNvPr id="120834" name="Rectangle 3"/>
          <p:cNvSpPr>
            <a:spLocks noGrp="1"/>
          </p:cNvSpPr>
          <p:nvPr>
            <p:ph type="body" idx="1"/>
          </p:nvPr>
        </p:nvSpPr>
        <p:spPr>
          <a:xfrm>
            <a:off x="457200" y="1571625"/>
            <a:ext cx="8229600" cy="5000625"/>
          </a:xfrm>
        </p:spPr>
        <p:txBody>
          <a:bodyPr/>
          <a:lstStyle/>
          <a:p>
            <a:r>
              <a:rPr lang="en-AU" smtClean="0"/>
              <a:t>It is only usually right to manipulate a photograph for medical reasons. For example if in the photograph there is some gruesome aspect to it and if it is to be viewed by the public then it has to be manipulated in some areas. Same goes if a photograph needs to be censored, there may be some nudity, horrific and graphic aspects that may not want to be seen by the general public. However doing it to deliberately to hurt someone is completely wrong, no one wants to see a horrific image of themselves. People will be embarrassed and upset. </a:t>
            </a:r>
          </a:p>
        </p:txBody>
      </p:sp>
      <p:sp>
        <p:nvSpPr>
          <p:cNvPr id="5" name="Action Button: Back or Previous 4">
            <a:hlinkClick r:id="" action="ppaction://hlinkshowjump?jump=previousslide" highlightClick="1"/>
          </p:cNvPr>
          <p:cNvSpPr/>
          <p:nvPr/>
        </p:nvSpPr>
        <p:spPr>
          <a:xfrm>
            <a:off x="285750" y="6143625"/>
            <a:ext cx="785813" cy="35718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1214438" y="6143625"/>
            <a:ext cx="785812" cy="35718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Beginning 6">
            <a:hlinkClick r:id="" action="ppaction://hlinkshowjump?jump=firstslide" highlightClick="1"/>
          </p:cNvPr>
          <p:cNvSpPr/>
          <p:nvPr/>
        </p:nvSpPr>
        <p:spPr>
          <a:xfrm>
            <a:off x="2286000" y="6072188"/>
            <a:ext cx="857250" cy="500062"/>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End 7">
            <a:hlinkClick r:id="" action="ppaction://hlinkshowjump?jump=lastslide" highlightClick="1"/>
          </p:cNvPr>
          <p:cNvSpPr/>
          <p:nvPr/>
        </p:nvSpPr>
        <p:spPr>
          <a:xfrm>
            <a:off x="3143250" y="6072188"/>
            <a:ext cx="785813" cy="500062"/>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882" name="Title 1"/>
          <p:cNvSpPr>
            <a:spLocks noGrp="1"/>
          </p:cNvSpPr>
          <p:nvPr>
            <p:ph type="title"/>
          </p:nvPr>
        </p:nvSpPr>
        <p:spPr>
          <a:xfrm>
            <a:off x="3357563" y="642938"/>
            <a:ext cx="2500312" cy="1062037"/>
          </a:xfrm>
        </p:spPr>
        <p:txBody>
          <a:bodyPr/>
          <a:lstStyle/>
          <a:p>
            <a:pPr algn="ctr" eaLnBrk="1" hangingPunct="1"/>
            <a:r>
              <a:rPr lang="en-AU" sz="3600" smtClean="0"/>
              <a:t>Bibliography/ References  </a:t>
            </a:r>
          </a:p>
        </p:txBody>
      </p:sp>
      <p:sp>
        <p:nvSpPr>
          <p:cNvPr id="122883" name="Content Placeholder 2"/>
          <p:cNvSpPr>
            <a:spLocks noGrp="1"/>
          </p:cNvSpPr>
          <p:nvPr>
            <p:ph idx="1"/>
          </p:nvPr>
        </p:nvSpPr>
        <p:spPr>
          <a:xfrm>
            <a:off x="457200" y="1714500"/>
            <a:ext cx="8229600" cy="4929188"/>
          </a:xfrm>
        </p:spPr>
        <p:txBody>
          <a:bodyPr/>
          <a:lstStyle/>
          <a:p>
            <a:pPr eaLnBrk="1" hangingPunct="1"/>
            <a:r>
              <a:rPr lang="en-AU" sz="1600" u="sng" smtClean="0">
                <a:solidFill>
                  <a:srgbClr val="FF0000"/>
                </a:solidFill>
                <a:hlinkClick r:id="rId4"/>
              </a:rPr>
              <a:t>http://images.google.com.au/imgres?imgurl=http://www.24oranges.nl/wp-content/uploads/2007/07/photoshop1.jpg&amp;imgrefurl=http://www.24oranges.nl/2007/07/18/label-for-fake-images-in-dutch-magazines/&amp;h=302&amp;w=400&amp;sz=55&amp;hl=en&amp;start=1&amp;um=1&amp;tbnid=kt71m3oTheaZsM:&amp;tbnh=94&amp;tbnw=124&amp;prev=/images%3Fq%3Dphotoshopped%26um%3D1%26hl%3Den%26sa%3DX</a:t>
            </a:r>
            <a:r>
              <a:rPr lang="en-AU" sz="1600" smtClean="0">
                <a:solidFill>
                  <a:srgbClr val="FF0000"/>
                </a:solidFill>
              </a:rPr>
              <a:t> </a:t>
            </a:r>
          </a:p>
          <a:p>
            <a:pPr eaLnBrk="1" hangingPunct="1">
              <a:buFont typeface="Wingdings 2" pitchFamily="-72" charset="2"/>
              <a:buNone/>
            </a:pPr>
            <a:endParaRPr lang="en-AU" sz="1600" smtClean="0">
              <a:solidFill>
                <a:srgbClr val="FF0000"/>
              </a:solidFill>
            </a:endParaRPr>
          </a:p>
          <a:p>
            <a:pPr eaLnBrk="1" hangingPunct="1"/>
            <a:r>
              <a:rPr lang="en-AU" sz="1600" u="sng" smtClean="0">
                <a:solidFill>
                  <a:srgbClr val="FF0000"/>
                </a:solidFill>
                <a:hlinkClick r:id="rId5"/>
              </a:rPr>
              <a:t>http://www.bbc.co.uk/radio1/surgery/galleries/2960/15/#gallery2960</a:t>
            </a:r>
            <a:r>
              <a:rPr lang="en-AU" sz="1600" smtClean="0">
                <a:solidFill>
                  <a:srgbClr val="FF0000"/>
                </a:solidFill>
              </a:rPr>
              <a:t> </a:t>
            </a:r>
          </a:p>
          <a:p>
            <a:pPr eaLnBrk="1" hangingPunct="1"/>
            <a:endParaRPr lang="en-AU" sz="1600" smtClean="0">
              <a:solidFill>
                <a:srgbClr val="FF0000"/>
              </a:solidFill>
            </a:endParaRPr>
          </a:p>
          <a:p>
            <a:pPr eaLnBrk="1" hangingPunct="1"/>
            <a:r>
              <a:rPr lang="en-AU" sz="1600" smtClean="0">
                <a:solidFill>
                  <a:srgbClr val="FF0000"/>
                </a:solidFill>
                <a:hlinkClick r:id="rId6"/>
              </a:rPr>
              <a:t>http://www.hemmy.net/2007/05/25/celebrities-before-and-after-photoshop/</a:t>
            </a:r>
            <a:r>
              <a:rPr lang="en-AU" sz="1600" smtClean="0">
                <a:solidFill>
                  <a:srgbClr val="FF0000"/>
                </a:solidFill>
              </a:rPr>
              <a:t> </a:t>
            </a:r>
          </a:p>
          <a:p>
            <a:pPr eaLnBrk="1" hangingPunct="1"/>
            <a:endParaRPr lang="en-AU" sz="1600" smtClean="0">
              <a:solidFill>
                <a:srgbClr val="FF0000"/>
              </a:solidFill>
            </a:endParaRPr>
          </a:p>
          <a:p>
            <a:pPr eaLnBrk="1" hangingPunct="1"/>
            <a:r>
              <a:rPr lang="en-AU" sz="1600" smtClean="0">
                <a:solidFill>
                  <a:srgbClr val="FF0000"/>
                </a:solidFill>
                <a:hlinkClick r:id="rId7"/>
              </a:rPr>
              <a:t>http://rangit.com/computer-graphics/38-of-the-most-admirably-photoshopped-celebrities/</a:t>
            </a:r>
            <a:r>
              <a:rPr lang="en-AU" sz="1600" smtClean="0">
                <a:solidFill>
                  <a:srgbClr val="FF0000"/>
                </a:solidFill>
              </a:rPr>
              <a:t> </a:t>
            </a:r>
          </a:p>
          <a:p>
            <a:pPr eaLnBrk="1" hangingPunct="1"/>
            <a:endParaRPr lang="en-AU" sz="1600" smtClean="0">
              <a:solidFill>
                <a:srgbClr val="FF0000"/>
              </a:solidFill>
            </a:endParaRPr>
          </a:p>
          <a:p>
            <a:pPr eaLnBrk="1" hangingPunct="1"/>
            <a:r>
              <a:rPr lang="en-AU" sz="1600" smtClean="0">
                <a:solidFill>
                  <a:srgbClr val="FF0000"/>
                </a:solidFill>
                <a:hlinkClick r:id="rId8"/>
              </a:rPr>
              <a:t>http://www.topsocialite.com/celebrity-photoshop-before-and-afters/</a:t>
            </a:r>
            <a:r>
              <a:rPr lang="en-AU" sz="1600" smtClean="0">
                <a:solidFill>
                  <a:srgbClr val="FF0000"/>
                </a:solidFill>
              </a:rPr>
              <a:t> </a:t>
            </a:r>
          </a:p>
          <a:p>
            <a:pPr eaLnBrk="1" hangingPunct="1"/>
            <a:r>
              <a:rPr lang="en-AU" sz="1600" smtClean="0">
                <a:solidFill>
                  <a:srgbClr val="FF0000"/>
                </a:solidFill>
              </a:rPr>
              <a:t> </a:t>
            </a:r>
          </a:p>
          <a:p>
            <a:pPr eaLnBrk="1" hangingPunct="1"/>
            <a:r>
              <a:rPr lang="en-AU" sz="1600" smtClean="0">
                <a:solidFill>
                  <a:srgbClr val="FF0000"/>
                </a:solidFill>
                <a:hlinkClick r:id="rId9"/>
              </a:rPr>
              <a:t>http://www.sheezyart.com/view/255381/</a:t>
            </a:r>
            <a:r>
              <a:rPr lang="en-AU" sz="1600" smtClean="0">
                <a:solidFill>
                  <a:srgbClr val="FF0000"/>
                </a:solidFill>
              </a:rPr>
              <a:t> </a:t>
            </a:r>
          </a:p>
          <a:p>
            <a:pPr eaLnBrk="1" hangingPunct="1"/>
            <a:endParaRPr lang="en-AU" sz="1600" smtClean="0">
              <a:solidFill>
                <a:srgbClr val="FF0000"/>
              </a:solidFill>
            </a:endParaRPr>
          </a:p>
          <a:p>
            <a:pPr eaLnBrk="1" hangingPunct="1"/>
            <a:endParaRPr lang="en-AU" smtClean="0">
              <a:solidFill>
                <a:srgbClr val="FF0000"/>
              </a:solidFill>
            </a:endParaRPr>
          </a:p>
        </p:txBody>
      </p:sp>
    </p:spTree>
  </p:cSld>
  <p:clrMapOvr>
    <a:masterClrMapping/>
  </p:clrMapOvr>
  <p:transition spd="slow">
    <p:randomBar/>
    <p:sndAc>
      <p:stSnd>
        <p:snd r:embed="rId3" name="voltage.wav"/>
      </p:stSnd>
    </p:sndAc>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AU" smtClean="0"/>
              <a:t/>
            </a:r>
            <a:br>
              <a:rPr lang="en-AU" smtClean="0"/>
            </a:br>
            <a:r>
              <a:rPr lang="en-AU" smtClean="0"/>
              <a:t>~~Historical manipulation~~</a:t>
            </a:r>
          </a:p>
        </p:txBody>
      </p:sp>
      <p:sp>
        <p:nvSpPr>
          <p:cNvPr id="124930" name="Content Placeholder 2"/>
          <p:cNvSpPr>
            <a:spLocks noGrp="1"/>
          </p:cNvSpPr>
          <p:nvPr>
            <p:ph sz="quarter" idx="1"/>
          </p:nvPr>
        </p:nvSpPr>
        <p:spPr>
          <a:xfrm>
            <a:off x="457200" y="1600200"/>
            <a:ext cx="4043363" cy="4873625"/>
          </a:xfrm>
        </p:spPr>
        <p:txBody>
          <a:bodyPr/>
          <a:lstStyle/>
          <a:p>
            <a:pPr eaLnBrk="1" hangingPunct="1"/>
            <a:r>
              <a:rPr lang="en-AU" sz="1600" smtClean="0"/>
              <a:t>Historical photographs were also manipulated in order for the public to believe that their leaders were with the right people, not at certain events and also at their expected events. These photos were then shown to the public to keep the publics spirits high and to gain support from the public.</a:t>
            </a:r>
          </a:p>
          <a:p>
            <a:pPr eaLnBrk="1" hangingPunct="1"/>
            <a:r>
              <a:rPr lang="en-AU" sz="1600" smtClean="0"/>
              <a:t>Trotsky and Stalin hated each other but to get a higher publicity they were photo shopped together. Stalin is sitting on a bench whilst Trotsky is on a sofa. Evidence is in the arms. Trotsky's arm still looks like its leaning on a sofa. </a:t>
            </a:r>
          </a:p>
          <a:p>
            <a:pPr eaLnBrk="1" hangingPunct="1"/>
            <a:endParaRPr lang="en-AU" smtClean="0"/>
          </a:p>
        </p:txBody>
      </p:sp>
      <p:pic>
        <p:nvPicPr>
          <p:cNvPr id="11268" name="Picture 3" descr="http://www.vw.vccs.edu/vwhansd/HIS122/Images/Lenin_Stalin.jpg"/>
          <p:cNvPicPr>
            <a:picLocks noChangeAspect="1" noChangeArrowheads="1"/>
          </p:cNvPicPr>
          <p:nvPr/>
        </p:nvPicPr>
        <p:blipFill>
          <a:blip r:embed="rId3" cstate="print"/>
          <a:srcRect/>
          <a:stretch>
            <a:fillRect/>
          </a:stretch>
        </p:blipFill>
        <p:spPr bwMode="auto">
          <a:xfrm>
            <a:off x="4929188" y="1500188"/>
            <a:ext cx="3500437" cy="4857750"/>
          </a:xfrm>
          <a:prstGeom prst="rect">
            <a:avLst/>
          </a:prstGeom>
          <a:noFill/>
          <a:ln w="9525">
            <a:noFill/>
            <a:miter lim="800000"/>
            <a:headEnd/>
            <a:tailEnd/>
          </a:ln>
          <a:effectLst>
            <a:glow rad="228600">
              <a:schemeClr val="accent1">
                <a:satMod val="175000"/>
                <a:alpha val="40000"/>
              </a:schemeClr>
            </a:glow>
          </a:effectLst>
        </p:spPr>
      </p:pic>
      <p:sp>
        <p:nvSpPr>
          <p:cNvPr id="5" name="Oval 4"/>
          <p:cNvSpPr/>
          <p:nvPr/>
        </p:nvSpPr>
        <p:spPr>
          <a:xfrm rot="19599997">
            <a:off x="5643563" y="4143375"/>
            <a:ext cx="1143000" cy="7858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r>
              <a:rPr lang="en-AU" smtClean="0"/>
              <a:t>Manipulated Historical Images</a:t>
            </a:r>
          </a:p>
        </p:txBody>
      </p:sp>
      <p:sp>
        <p:nvSpPr>
          <p:cNvPr id="126978" name="Content Placeholder 2"/>
          <p:cNvSpPr>
            <a:spLocks noGrp="1"/>
          </p:cNvSpPr>
          <p:nvPr>
            <p:ph sz="quarter" idx="1"/>
          </p:nvPr>
        </p:nvSpPr>
        <p:spPr>
          <a:xfrm>
            <a:off x="457200" y="1600200"/>
            <a:ext cx="4900613" cy="4873625"/>
          </a:xfrm>
        </p:spPr>
        <p:txBody>
          <a:bodyPr/>
          <a:lstStyle/>
          <a:p>
            <a:r>
              <a:rPr lang="en-AU" sz="2200" smtClean="0"/>
              <a:t>In this image Lenin celebrates the second anniversary of the Russian Revolution in Red Square. In the bottom image, his comrade Trotsky is vanished as they weren’t suppose to be seen together as friends due to their different political beliefs.</a:t>
            </a:r>
          </a:p>
          <a:p>
            <a:r>
              <a:rPr lang="en-AU" sz="2200" smtClean="0"/>
              <a:t>Historical video clips are also manipulated to be funny and sometimes offensive. The next slide shows Hitler doing something that he wasn’t meant to</a:t>
            </a:r>
          </a:p>
        </p:txBody>
      </p:sp>
      <p:pic>
        <p:nvPicPr>
          <p:cNvPr id="12292" name="Picture 1" descr="http://www.wired.com/images/slideshow/2007/03/re_image_history_wiredphotos54/01.jpg"/>
          <p:cNvPicPr>
            <a:picLocks noChangeAspect="1" noChangeArrowheads="1"/>
          </p:cNvPicPr>
          <p:nvPr/>
        </p:nvPicPr>
        <p:blipFill>
          <a:blip r:embed="rId3" cstate="print"/>
          <a:srcRect/>
          <a:stretch>
            <a:fillRect/>
          </a:stretch>
        </p:blipFill>
        <p:spPr bwMode="auto">
          <a:xfrm>
            <a:off x="5572125" y="1571625"/>
            <a:ext cx="3109913" cy="4862513"/>
          </a:xfrm>
          <a:prstGeom prst="rect">
            <a:avLst/>
          </a:prstGeom>
          <a:noFill/>
          <a:ln w="9525">
            <a:noFill/>
            <a:miter lim="800000"/>
            <a:headEnd/>
            <a:tailEnd/>
          </a:ln>
          <a:effectLst>
            <a:glow rad="228600">
              <a:schemeClr val="accent1">
                <a:satMod val="175000"/>
                <a:alpha val="40000"/>
              </a:schemeClr>
            </a:glow>
          </a:effectLst>
        </p:spPr>
      </p:pic>
      <p:sp>
        <p:nvSpPr>
          <p:cNvPr id="6" name="Oval 5"/>
          <p:cNvSpPr/>
          <p:nvPr/>
        </p:nvSpPr>
        <p:spPr>
          <a:xfrm>
            <a:off x="7072313" y="4429125"/>
            <a:ext cx="714375" cy="1357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Back or Previous 6">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Forward or Next 7">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Information 8">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Action Button: Home 9">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5" name="Picture 2" descr="http://www.cyborgcow.net/gallery/albums/userpics/10002/thumb_hitler_watermelon.gif"/>
          <p:cNvPicPr>
            <a:picLocks noChangeAspect="1" noChangeArrowheads="1"/>
          </p:cNvPicPr>
          <p:nvPr/>
        </p:nvPicPr>
        <p:blipFill>
          <a:blip r:embed="rId3"/>
          <a:srcRect/>
          <a:stretch>
            <a:fillRect/>
          </a:stretch>
        </p:blipFill>
        <p:spPr bwMode="auto">
          <a:xfrm>
            <a:off x="928688" y="1214438"/>
            <a:ext cx="7143750" cy="5440362"/>
          </a:xfrm>
          <a:prstGeom prst="rect">
            <a:avLst/>
          </a:prstGeom>
          <a:noFill/>
          <a:ln w="9525">
            <a:noFill/>
            <a:miter lim="800000"/>
            <a:headEnd/>
            <a:tailEnd/>
          </a:ln>
        </p:spPr>
      </p:pic>
      <p:sp>
        <p:nvSpPr>
          <p:cNvPr id="129026" name="Title 1"/>
          <p:cNvSpPr>
            <a:spLocks noGrp="1"/>
          </p:cNvSpPr>
          <p:nvPr>
            <p:ph type="title"/>
          </p:nvPr>
        </p:nvSpPr>
        <p:spPr>
          <a:xfrm>
            <a:off x="457200" y="274638"/>
            <a:ext cx="7467600" cy="725487"/>
          </a:xfrm>
        </p:spPr>
        <p:txBody>
          <a:bodyPr/>
          <a:lstStyle/>
          <a:p>
            <a:r>
              <a:rPr lang="en-AU" smtClean="0"/>
              <a:t>LOL!!!</a:t>
            </a:r>
          </a:p>
        </p:txBody>
      </p:sp>
      <p:sp>
        <p:nvSpPr>
          <p:cNvPr id="5" name="Action Button: Back or Previous 4">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Home 7">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pPr eaLnBrk="1" hangingPunct="1"/>
            <a:r>
              <a:rPr lang="en-AU" smtClean="0"/>
              <a:t/>
            </a:r>
            <a:br>
              <a:rPr lang="en-AU" smtClean="0"/>
            </a:br>
            <a:r>
              <a:rPr lang="en-AU" smtClean="0"/>
              <a:t>~~Advertisement manipulation~~</a:t>
            </a:r>
          </a:p>
        </p:txBody>
      </p:sp>
      <p:sp>
        <p:nvSpPr>
          <p:cNvPr id="131074" name="Content Placeholder 2"/>
          <p:cNvSpPr>
            <a:spLocks noGrp="1"/>
          </p:cNvSpPr>
          <p:nvPr>
            <p:ph sz="quarter" idx="1"/>
          </p:nvPr>
        </p:nvSpPr>
        <p:spPr>
          <a:xfrm>
            <a:off x="457200" y="1600200"/>
            <a:ext cx="4400550" cy="4873625"/>
          </a:xfrm>
        </p:spPr>
        <p:txBody>
          <a:bodyPr/>
          <a:lstStyle/>
          <a:p>
            <a:pPr algn="just" eaLnBrk="1" hangingPunct="1"/>
            <a:r>
              <a:rPr lang="en-AU" sz="1600" smtClean="0"/>
              <a:t>When advertisement companies create photos for magazines, newspapers, billboards etc, most of the photographs used are either photo shopped to make the product look like its doing its job (facial creams, shavers etc) or for comical effect.</a:t>
            </a:r>
          </a:p>
          <a:p>
            <a:pPr algn="just" eaLnBrk="1" hangingPunct="1"/>
            <a:r>
              <a:rPr lang="en-AU" sz="1600" smtClean="0"/>
              <a:t>Such adverts used for comical effect are shown on the right.</a:t>
            </a:r>
          </a:p>
          <a:p>
            <a:pPr algn="just" eaLnBrk="1" hangingPunct="1"/>
            <a:r>
              <a:rPr lang="en-AU" sz="1600" smtClean="0"/>
              <a:t>It is dangerous to produce photo shopped images whilst advertising a product as it can be classified as false advertising. Under the law the image cannot be excessively edited beyond the true quality of the product. For example, a hair bleaching product cannot show a person with black hair to have perfect blonde hair, this is classified as false advertising.</a:t>
            </a:r>
          </a:p>
        </p:txBody>
      </p:sp>
      <p:pic>
        <p:nvPicPr>
          <p:cNvPr id="13316" name="Picture 7" descr="http://photos1.blogger.com/blogger/276/2499/1600/pho08.jpg"/>
          <p:cNvPicPr>
            <a:picLocks noChangeAspect="1" noChangeArrowheads="1"/>
          </p:cNvPicPr>
          <p:nvPr/>
        </p:nvPicPr>
        <p:blipFill>
          <a:blip r:embed="rId3" cstate="print"/>
          <a:srcRect/>
          <a:stretch>
            <a:fillRect/>
          </a:stretch>
        </p:blipFill>
        <p:spPr bwMode="auto">
          <a:xfrm>
            <a:off x="5072066" y="4071937"/>
            <a:ext cx="3943350" cy="2786063"/>
          </a:xfrm>
          <a:prstGeom prst="rect">
            <a:avLst/>
          </a:prstGeom>
          <a:noFill/>
          <a:ln w="9525">
            <a:noFill/>
            <a:miter lim="800000"/>
            <a:headEnd/>
            <a:tailEnd/>
          </a:ln>
          <a:effectLst>
            <a:glow rad="228600">
              <a:schemeClr val="accent1">
                <a:satMod val="175000"/>
                <a:alpha val="40000"/>
              </a:schemeClr>
            </a:glow>
          </a:effectLst>
        </p:spPr>
      </p:pic>
      <p:pic>
        <p:nvPicPr>
          <p:cNvPr id="13317" name="Picture 9" descr="http://photos1.blogger.com/blogger/276/2499/1600/pho03.jpg"/>
          <p:cNvPicPr>
            <a:picLocks noChangeAspect="1" noChangeArrowheads="1"/>
          </p:cNvPicPr>
          <p:nvPr/>
        </p:nvPicPr>
        <p:blipFill>
          <a:blip r:embed="rId4" cstate="print"/>
          <a:srcRect l="3983" t="6081" r="5753" b="10809"/>
          <a:stretch>
            <a:fillRect/>
          </a:stretch>
        </p:blipFill>
        <p:spPr bwMode="auto">
          <a:xfrm>
            <a:off x="5143504" y="1571612"/>
            <a:ext cx="3673475" cy="2214563"/>
          </a:xfrm>
          <a:prstGeom prst="rect">
            <a:avLst/>
          </a:prstGeom>
          <a:noFill/>
          <a:ln w="9525">
            <a:noFill/>
            <a:miter lim="800000"/>
            <a:headEnd/>
            <a:tailEnd/>
          </a:ln>
          <a:effectLst>
            <a:glow rad="228600">
              <a:schemeClr val="accent1">
                <a:satMod val="175000"/>
                <a:alpha val="40000"/>
              </a:schemeClr>
            </a:glow>
          </a:effectLst>
        </p:spPr>
      </p:pic>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5"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1" name="Title 1"/>
          <p:cNvSpPr>
            <a:spLocks noGrp="1"/>
          </p:cNvSpPr>
          <p:nvPr>
            <p:ph type="title"/>
          </p:nvPr>
        </p:nvSpPr>
        <p:spPr/>
        <p:txBody>
          <a:bodyPr/>
          <a:lstStyle/>
          <a:p>
            <a:endParaRPr lang="en-AU"/>
          </a:p>
        </p:txBody>
      </p:sp>
      <p:sp>
        <p:nvSpPr>
          <p:cNvPr id="133122" name="Content Placeholder 2"/>
          <p:cNvSpPr>
            <a:spLocks noGrp="1"/>
          </p:cNvSpPr>
          <p:nvPr>
            <p:ph sz="quarter" idx="1"/>
          </p:nvPr>
        </p:nvSpPr>
        <p:spPr>
          <a:xfrm>
            <a:off x="428625" y="1500188"/>
            <a:ext cx="7429500" cy="2357437"/>
          </a:xfrm>
        </p:spPr>
        <p:txBody>
          <a:bodyPr/>
          <a:lstStyle/>
          <a:p>
            <a:pPr algn="just"/>
            <a:r>
              <a:rPr lang="en-AU" sz="2000" smtClean="0"/>
              <a:t>Advertisements don’t have to be for products. Magazine from covers are also manipulated in order to keep up with religious beliefs. This is also counted as advertisements. This magazine comes from Saudi Arabia,  it has been edited so that the lady doesn’t show as much skin to not be ‘sexually eroding’ .</a:t>
            </a:r>
          </a:p>
          <a:p>
            <a:endParaRPr lang="en-AU" smtClean="0"/>
          </a:p>
        </p:txBody>
      </p:sp>
      <p:pic>
        <p:nvPicPr>
          <p:cNvPr id="14340" name="Picture 4" descr="http://creativebits.org/files/t3_magazine.jpg"/>
          <p:cNvPicPr>
            <a:picLocks noChangeAspect="1" noChangeArrowheads="1"/>
          </p:cNvPicPr>
          <p:nvPr/>
        </p:nvPicPr>
        <p:blipFill>
          <a:blip r:embed="rId3" cstate="print"/>
          <a:srcRect/>
          <a:stretch>
            <a:fillRect/>
          </a:stretch>
        </p:blipFill>
        <p:spPr bwMode="auto">
          <a:xfrm>
            <a:off x="2928938" y="3143250"/>
            <a:ext cx="5711825" cy="3500438"/>
          </a:xfrm>
          <a:prstGeom prst="rect">
            <a:avLst/>
          </a:prstGeom>
          <a:noFill/>
          <a:ln w="9525">
            <a:noFill/>
            <a:miter lim="800000"/>
            <a:headEnd/>
            <a:tailEnd/>
          </a:ln>
          <a:effectLst>
            <a:glow rad="228600">
              <a:schemeClr val="accent1">
                <a:satMod val="175000"/>
                <a:alpha val="40000"/>
              </a:schemeClr>
            </a:glow>
          </a:effectLst>
        </p:spPr>
      </p:pic>
      <p:sp>
        <p:nvSpPr>
          <p:cNvPr id="5" name="Action Button: Back or Previous 4">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Forward or Next 5">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Information 6">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Oval 7"/>
          <p:cNvSpPr/>
          <p:nvPr/>
        </p:nvSpPr>
        <p:spPr>
          <a:xfrm>
            <a:off x="6000750" y="4857750"/>
            <a:ext cx="2214563" cy="13573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Oval 8"/>
          <p:cNvSpPr/>
          <p:nvPr/>
        </p:nvSpPr>
        <p:spPr>
          <a:xfrm>
            <a:off x="6072188" y="3929063"/>
            <a:ext cx="1285875" cy="642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Action Button: Home 9">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endParaRPr lang="en-AU"/>
          </a:p>
        </p:txBody>
      </p:sp>
      <p:sp>
        <p:nvSpPr>
          <p:cNvPr id="135170" name="Content Placeholder 2"/>
          <p:cNvSpPr>
            <a:spLocks noGrp="1"/>
          </p:cNvSpPr>
          <p:nvPr>
            <p:ph sz="quarter" idx="1"/>
          </p:nvPr>
        </p:nvSpPr>
        <p:spPr>
          <a:xfrm>
            <a:off x="457200" y="1600200"/>
            <a:ext cx="7467600" cy="4873625"/>
          </a:xfrm>
        </p:spPr>
        <p:txBody>
          <a:bodyPr/>
          <a:lstStyle/>
          <a:p>
            <a:r>
              <a:rPr lang="en-AU" smtClean="0"/>
              <a:t>These movie adverts have been manipulated as to not offend the Islamic people.</a:t>
            </a:r>
          </a:p>
        </p:txBody>
      </p:sp>
      <p:pic>
        <p:nvPicPr>
          <p:cNvPr id="15364" name="Picture 2" descr="http://creativebits.org/files/Scooby-Doo2_before.jpg"/>
          <p:cNvPicPr>
            <a:picLocks noChangeAspect="1" noChangeArrowheads="1"/>
          </p:cNvPicPr>
          <p:nvPr/>
        </p:nvPicPr>
        <p:blipFill>
          <a:blip r:embed="rId3" cstate="print"/>
          <a:srcRect/>
          <a:stretch>
            <a:fillRect/>
          </a:stretch>
        </p:blipFill>
        <p:spPr bwMode="auto">
          <a:xfrm>
            <a:off x="0" y="2476500"/>
            <a:ext cx="4381500" cy="4381500"/>
          </a:xfrm>
          <a:prstGeom prst="rect">
            <a:avLst/>
          </a:prstGeom>
          <a:noFill/>
          <a:ln w="9525">
            <a:noFill/>
            <a:miter lim="800000"/>
            <a:headEnd/>
            <a:tailEnd/>
          </a:ln>
          <a:effectLst>
            <a:glow rad="228600">
              <a:schemeClr val="accent1">
                <a:satMod val="175000"/>
                <a:alpha val="40000"/>
              </a:schemeClr>
            </a:glow>
          </a:effectLst>
        </p:spPr>
      </p:pic>
      <p:pic>
        <p:nvPicPr>
          <p:cNvPr id="15365" name="Picture 4" descr="http://creativebits.org/files/Scooby-Doo2_After.jpg"/>
          <p:cNvPicPr>
            <a:picLocks noChangeAspect="1" noChangeArrowheads="1"/>
          </p:cNvPicPr>
          <p:nvPr/>
        </p:nvPicPr>
        <p:blipFill>
          <a:blip r:embed="rId4" cstate="print"/>
          <a:srcRect/>
          <a:stretch>
            <a:fillRect/>
          </a:stretch>
        </p:blipFill>
        <p:spPr bwMode="auto">
          <a:xfrm>
            <a:off x="4429125" y="2476500"/>
            <a:ext cx="4381500" cy="4381500"/>
          </a:xfrm>
          <a:prstGeom prst="rect">
            <a:avLst/>
          </a:prstGeom>
          <a:noFill/>
          <a:ln w="9525">
            <a:noFill/>
            <a:miter lim="800000"/>
            <a:headEnd/>
            <a:tailEnd/>
          </a:ln>
          <a:effectLst>
            <a:glow rad="228600">
              <a:schemeClr val="accent1">
                <a:satMod val="175000"/>
                <a:alpha val="40000"/>
              </a:schemeClr>
            </a:glow>
          </a:effectLst>
        </p:spPr>
      </p:pic>
      <p:sp>
        <p:nvSpPr>
          <p:cNvPr id="6" name="Oval 5"/>
          <p:cNvSpPr/>
          <p:nvPr/>
        </p:nvSpPr>
        <p:spPr>
          <a:xfrm>
            <a:off x="7429500" y="6357938"/>
            <a:ext cx="1000125" cy="5000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Oval 6"/>
          <p:cNvSpPr/>
          <p:nvPr/>
        </p:nvSpPr>
        <p:spPr>
          <a:xfrm>
            <a:off x="7358063" y="4714875"/>
            <a:ext cx="1000125" cy="1571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Oval 7"/>
          <p:cNvSpPr/>
          <p:nvPr/>
        </p:nvSpPr>
        <p:spPr>
          <a:xfrm>
            <a:off x="4786313" y="4071938"/>
            <a:ext cx="1000125" cy="2214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Oval 8"/>
          <p:cNvSpPr/>
          <p:nvPr/>
        </p:nvSpPr>
        <p:spPr>
          <a:xfrm>
            <a:off x="5000625" y="3357563"/>
            <a:ext cx="500063"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Oval 9"/>
          <p:cNvSpPr/>
          <p:nvPr/>
        </p:nvSpPr>
        <p:spPr>
          <a:xfrm>
            <a:off x="4357688" y="6357938"/>
            <a:ext cx="1214437" cy="5000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Back or Previous 10">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2" name="Action Button: Forward or Next 11">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Information 12">
            <a:hlinkClick r:id="rId5"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4" name="Action Button: Home 13">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20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20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0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4" descr="bikini4_01[1]"/>
          <p:cNvPicPr>
            <a:picLocks noChangeAspect="1" noChangeArrowheads="1"/>
          </p:cNvPicPr>
          <p:nvPr/>
        </p:nvPicPr>
        <p:blipFill>
          <a:blip r:embed="rId3"/>
          <a:srcRect/>
          <a:stretch>
            <a:fillRect/>
          </a:stretch>
        </p:blipFill>
        <p:spPr bwMode="auto">
          <a:xfrm>
            <a:off x="395288" y="836613"/>
            <a:ext cx="8424862" cy="5284787"/>
          </a:xfrm>
          <a:prstGeom prst="rect">
            <a:avLst/>
          </a:prstGeom>
          <a:noFill/>
          <a:ln w="9525">
            <a:noFill/>
            <a:miter lim="800000"/>
            <a:headEnd/>
            <a:tailEnd/>
          </a:ln>
        </p:spPr>
      </p:pic>
      <p:sp>
        <p:nvSpPr>
          <p:cNvPr id="22530" name="Text Box 3"/>
          <p:cNvSpPr txBox="1">
            <a:spLocks noChangeArrowheads="1"/>
          </p:cNvSpPr>
          <p:nvPr/>
        </p:nvSpPr>
        <p:spPr bwMode="auto">
          <a:xfrm>
            <a:off x="2679700"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pPr eaLnBrk="1" hangingPunct="1"/>
            <a:r>
              <a:rPr lang="en-AU" smtClean="0"/>
              <a:t/>
            </a:r>
            <a:br>
              <a:rPr lang="en-AU" smtClean="0"/>
            </a:br>
            <a:r>
              <a:rPr lang="en-AU" smtClean="0"/>
              <a:t>~~Humour and Amusement~~</a:t>
            </a:r>
          </a:p>
        </p:txBody>
      </p:sp>
      <p:sp>
        <p:nvSpPr>
          <p:cNvPr id="137218" name="Content Placeholder 2"/>
          <p:cNvSpPr>
            <a:spLocks noGrp="1"/>
          </p:cNvSpPr>
          <p:nvPr>
            <p:ph sz="quarter" idx="1"/>
          </p:nvPr>
        </p:nvSpPr>
        <p:spPr>
          <a:xfrm>
            <a:off x="428625" y="1428750"/>
            <a:ext cx="7467600" cy="5257800"/>
          </a:xfrm>
        </p:spPr>
        <p:txBody>
          <a:bodyPr/>
          <a:lstStyle/>
          <a:p>
            <a:pPr algn="just" eaLnBrk="1" hangingPunct="1"/>
            <a:r>
              <a:rPr lang="en-AU" sz="2000" smtClean="0"/>
              <a:t>Although photos can be edited to be politically correct or to make people believe that something is real. Photos can also be manipulated for comedy and humour as entertainment to people all over the world.</a:t>
            </a:r>
          </a:p>
          <a:p>
            <a:pPr algn="just" eaLnBrk="1" hangingPunct="1"/>
            <a:r>
              <a:rPr lang="en-AU" sz="2000" smtClean="0"/>
              <a:t>These humorous images are then published in magazines such as ‘zoo’ in the entertainment section. They are also published in other magazines, website and can be put on personal website such as myspace and facebook. </a:t>
            </a:r>
          </a:p>
          <a:p>
            <a:pPr algn="just" eaLnBrk="1" hangingPunct="1"/>
            <a:r>
              <a:rPr lang="en-AU" sz="2000" smtClean="0"/>
              <a:t>Although some images may appear to be humerous, they may be intended to offend people or certain groups in society. </a:t>
            </a:r>
          </a:p>
          <a:p>
            <a:pPr algn="just" eaLnBrk="1" hangingPunct="1"/>
            <a:r>
              <a:rPr lang="en-AU" sz="2000" smtClean="0"/>
              <a:t>A photo on its own may not be found humorous until a funny caption is added. Most people have seen the photographs where a simple image or an animal or person is given a funny caption and then inturn becomes humorous and offensive.</a:t>
            </a:r>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Home 6">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5" name="Title 1"/>
          <p:cNvSpPr>
            <a:spLocks noGrp="1"/>
          </p:cNvSpPr>
          <p:nvPr>
            <p:ph type="title"/>
          </p:nvPr>
        </p:nvSpPr>
        <p:spPr>
          <a:xfrm>
            <a:off x="457200" y="274638"/>
            <a:ext cx="7467600" cy="725487"/>
          </a:xfrm>
        </p:spPr>
        <p:txBody>
          <a:bodyPr/>
          <a:lstStyle/>
          <a:p>
            <a:r>
              <a:rPr lang="en-AU" smtClean="0"/>
              <a:t>Example of Funny Caption</a:t>
            </a:r>
          </a:p>
        </p:txBody>
      </p:sp>
      <p:pic>
        <p:nvPicPr>
          <p:cNvPr id="139266" name="Picture 2" descr="http://happycarpenter.blogs.com/the_happy_carpenter/images/pointless_family_photo_of_the_year.jpg"/>
          <p:cNvPicPr>
            <a:picLocks noChangeAspect="1" noChangeArrowheads="1"/>
          </p:cNvPicPr>
          <p:nvPr/>
        </p:nvPicPr>
        <p:blipFill>
          <a:blip r:embed="rId3"/>
          <a:srcRect/>
          <a:stretch>
            <a:fillRect/>
          </a:stretch>
        </p:blipFill>
        <p:spPr bwMode="auto">
          <a:xfrm>
            <a:off x="1143000" y="1000125"/>
            <a:ext cx="6643688" cy="5407025"/>
          </a:xfrm>
          <a:prstGeom prst="rect">
            <a:avLst/>
          </a:prstGeom>
          <a:noFill/>
          <a:ln w="9525">
            <a:noFill/>
            <a:miter lim="800000"/>
            <a:headEnd/>
            <a:tailEnd/>
          </a:ln>
        </p:spPr>
      </p:pic>
      <p:sp>
        <p:nvSpPr>
          <p:cNvPr id="5" name="TextBox 4"/>
          <p:cNvSpPr txBox="1"/>
          <p:nvPr/>
        </p:nvSpPr>
        <p:spPr>
          <a:xfrm>
            <a:off x="3143250" y="6488113"/>
            <a:ext cx="3071813" cy="376237"/>
          </a:xfrm>
          <a:prstGeom prst="rect">
            <a:avLst/>
          </a:prstGeom>
          <a:solidFill>
            <a:schemeClr val="accent1">
              <a:lumMod val="40000"/>
              <a:lumOff val="60000"/>
            </a:schemeClr>
          </a:solidFill>
          <a:ln>
            <a:solidFill>
              <a:srgbClr val="00B050"/>
            </a:solidFill>
          </a:ln>
        </p:spPr>
        <p:txBody>
          <a:bodyPr>
            <a:spAutoFit/>
          </a:bodyPr>
          <a:lstStyle/>
          <a:p>
            <a:pPr>
              <a:defRPr/>
            </a:pPr>
            <a:r>
              <a:rPr lang="en-AU" sz="1800" dirty="0">
                <a:latin typeface="Arial" charset="0"/>
                <a:ea typeface="+mn-ea"/>
                <a:cs typeface="+mn-cs"/>
              </a:rPr>
              <a:t>Most pointless family photo</a:t>
            </a:r>
          </a:p>
        </p:txBody>
      </p:sp>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endParaRPr lang="en-AU"/>
          </a:p>
        </p:txBody>
      </p:sp>
      <p:sp>
        <p:nvSpPr>
          <p:cNvPr id="141314" name="Content Placeholder 2"/>
          <p:cNvSpPr>
            <a:spLocks noGrp="1"/>
          </p:cNvSpPr>
          <p:nvPr>
            <p:ph sz="quarter" idx="1"/>
          </p:nvPr>
        </p:nvSpPr>
        <p:spPr>
          <a:xfrm>
            <a:off x="457200" y="1600200"/>
            <a:ext cx="7467600" cy="4873625"/>
          </a:xfrm>
        </p:spPr>
        <p:txBody>
          <a:bodyPr/>
          <a:lstStyle/>
          <a:p>
            <a:r>
              <a:rPr lang="en-AU" smtClean="0"/>
              <a:t>All these images are all fake:</a:t>
            </a:r>
          </a:p>
        </p:txBody>
      </p:sp>
      <p:pic>
        <p:nvPicPr>
          <p:cNvPr id="17412" name="Picture 2" descr="http://www.coolopticalillusions.com/funny/funny-pictures/funny-kid-and-horse.jpg">
            <a:hlinkClick r:id="rId3"/>
          </p:cNvPr>
          <p:cNvPicPr>
            <a:picLocks noChangeAspect="1" noChangeArrowheads="1"/>
          </p:cNvPicPr>
          <p:nvPr/>
        </p:nvPicPr>
        <p:blipFill>
          <a:blip r:embed="rId4" cstate="print"/>
          <a:srcRect/>
          <a:stretch>
            <a:fillRect/>
          </a:stretch>
        </p:blipFill>
        <p:spPr bwMode="auto">
          <a:xfrm>
            <a:off x="4214813" y="2071688"/>
            <a:ext cx="4286250" cy="3171825"/>
          </a:xfrm>
          <a:prstGeom prst="rect">
            <a:avLst/>
          </a:prstGeom>
          <a:noFill/>
          <a:ln w="9525">
            <a:noFill/>
            <a:miter lim="800000"/>
            <a:headEnd/>
            <a:tailEnd/>
          </a:ln>
          <a:effectLst>
            <a:glow rad="228600">
              <a:schemeClr val="accent1">
                <a:satMod val="175000"/>
                <a:alpha val="40000"/>
              </a:schemeClr>
            </a:glow>
          </a:effectLst>
        </p:spPr>
      </p:pic>
      <p:pic>
        <p:nvPicPr>
          <p:cNvPr id="17413" name="Picture 4" descr="http://www.gii.in/fun/images/heavy_weight.JPG"/>
          <p:cNvPicPr>
            <a:picLocks noChangeAspect="1" noChangeArrowheads="1"/>
          </p:cNvPicPr>
          <p:nvPr/>
        </p:nvPicPr>
        <p:blipFill>
          <a:blip r:embed="rId5" cstate="print"/>
          <a:srcRect/>
          <a:stretch>
            <a:fillRect/>
          </a:stretch>
        </p:blipFill>
        <p:spPr bwMode="auto">
          <a:xfrm>
            <a:off x="357188" y="2071688"/>
            <a:ext cx="3571875" cy="4643437"/>
          </a:xfrm>
          <a:prstGeom prst="rect">
            <a:avLst/>
          </a:prstGeom>
          <a:noFill/>
          <a:ln w="9525">
            <a:noFill/>
            <a:miter lim="800000"/>
            <a:headEnd/>
            <a:tailEnd/>
          </a:ln>
          <a:effectLst>
            <a:glow rad="228600">
              <a:schemeClr val="accent1">
                <a:satMod val="175000"/>
                <a:alpha val="40000"/>
              </a:schemeClr>
            </a:glow>
          </a:effectLst>
        </p:spPr>
      </p:pic>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6"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endParaRPr lang="en-AU"/>
          </a:p>
        </p:txBody>
      </p:sp>
      <p:sp>
        <p:nvSpPr>
          <p:cNvPr id="143362" name="Content Placeholder 2"/>
          <p:cNvSpPr>
            <a:spLocks noGrp="1"/>
          </p:cNvSpPr>
          <p:nvPr>
            <p:ph sz="quarter" idx="1"/>
          </p:nvPr>
        </p:nvSpPr>
        <p:spPr>
          <a:xfrm>
            <a:off x="457200" y="1600200"/>
            <a:ext cx="7467600" cy="4873625"/>
          </a:xfrm>
        </p:spPr>
        <p:txBody>
          <a:bodyPr/>
          <a:lstStyle/>
          <a:p>
            <a:endParaRPr lang="en-AU" smtClean="0"/>
          </a:p>
        </p:txBody>
      </p:sp>
      <p:pic>
        <p:nvPicPr>
          <p:cNvPr id="18436" name="Picture 2" descr="Safety First"/>
          <p:cNvPicPr>
            <a:picLocks noChangeAspect="1" noChangeArrowheads="1"/>
          </p:cNvPicPr>
          <p:nvPr/>
        </p:nvPicPr>
        <p:blipFill>
          <a:blip r:embed="rId3" cstate="print"/>
          <a:srcRect/>
          <a:stretch>
            <a:fillRect/>
          </a:stretch>
        </p:blipFill>
        <p:spPr bwMode="auto">
          <a:xfrm>
            <a:off x="4714875" y="1214438"/>
            <a:ext cx="3500438" cy="5292725"/>
          </a:xfrm>
          <a:prstGeom prst="rect">
            <a:avLst/>
          </a:prstGeom>
          <a:noFill/>
          <a:ln w="9525">
            <a:noFill/>
            <a:miter lim="800000"/>
            <a:headEnd/>
            <a:tailEnd/>
          </a:ln>
          <a:effectLst>
            <a:glow rad="228600">
              <a:schemeClr val="accent1">
                <a:satMod val="175000"/>
                <a:alpha val="40000"/>
              </a:schemeClr>
            </a:glow>
          </a:effectLst>
        </p:spPr>
      </p:pic>
      <p:pic>
        <p:nvPicPr>
          <p:cNvPr id="18437" name="Picture 6" descr="http://www.wayodd.com/funny-pictures2/funny-pictures-anorexic-barbie-Pe7.jpg"/>
          <p:cNvPicPr>
            <a:picLocks noChangeAspect="1" noChangeArrowheads="1"/>
          </p:cNvPicPr>
          <p:nvPr/>
        </p:nvPicPr>
        <p:blipFill>
          <a:blip r:embed="rId4" cstate="print"/>
          <a:srcRect/>
          <a:stretch>
            <a:fillRect/>
          </a:stretch>
        </p:blipFill>
        <p:spPr bwMode="auto">
          <a:xfrm>
            <a:off x="642938" y="1214438"/>
            <a:ext cx="3990975" cy="5324475"/>
          </a:xfrm>
          <a:prstGeom prst="rect">
            <a:avLst/>
          </a:prstGeom>
          <a:noFill/>
          <a:ln w="9525">
            <a:noFill/>
            <a:miter lim="800000"/>
            <a:headEnd/>
            <a:tailEnd/>
          </a:ln>
          <a:effectLst>
            <a:glow rad="228600">
              <a:schemeClr val="accent1">
                <a:satMod val="175000"/>
                <a:alpha val="40000"/>
              </a:schemeClr>
            </a:glow>
          </a:effectLst>
        </p:spPr>
      </p:pic>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5"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pPr eaLnBrk="1" hangingPunct="1"/>
            <a:r>
              <a:rPr lang="en-AU" smtClean="0"/>
              <a:t>Impacts on wider community</a:t>
            </a:r>
            <a:br>
              <a:rPr lang="en-AU" smtClean="0"/>
            </a:br>
            <a:endParaRPr lang="en-AU" smtClean="0"/>
          </a:p>
        </p:txBody>
      </p:sp>
      <p:sp>
        <p:nvSpPr>
          <p:cNvPr id="145410" name="Content Placeholder 2"/>
          <p:cNvSpPr>
            <a:spLocks noGrp="1"/>
          </p:cNvSpPr>
          <p:nvPr>
            <p:ph sz="quarter" idx="1"/>
          </p:nvPr>
        </p:nvSpPr>
        <p:spPr>
          <a:xfrm>
            <a:off x="428625" y="1071563"/>
            <a:ext cx="7467600" cy="5572125"/>
          </a:xfrm>
        </p:spPr>
        <p:txBody>
          <a:bodyPr/>
          <a:lstStyle/>
          <a:p>
            <a:pPr eaLnBrk="1" hangingPunct="1"/>
            <a:r>
              <a:rPr lang="en-AU" sz="2300" smtClean="0"/>
              <a:t>When a fake photograph is published into the world, it can be accessed by millions of people. A lot of people have ‘funny’ photos emailed to them which are most probably edited, if these photos are aimed to insult or abuse certain people, a lot of damage can be done very quickly. </a:t>
            </a:r>
          </a:p>
          <a:p>
            <a:pPr eaLnBrk="1" hangingPunct="1"/>
            <a:r>
              <a:rPr lang="en-AU" sz="2300" smtClean="0"/>
              <a:t>Most commonly, when a photo is edited to insult or to abuse someone, they are high is society or a celebrity. An example of this is when George Bush has pictures of him manipulated to be humorous and even insulting.</a:t>
            </a:r>
          </a:p>
          <a:p>
            <a:pPr eaLnBrk="1" hangingPunct="1"/>
            <a:r>
              <a:rPr lang="en-AU" sz="2300" smtClean="0"/>
              <a:t>Here is an example of a negative manipulation of George Bush. It is more than likely designed to be against Bush and for him to lose some of his supporters.</a:t>
            </a:r>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Home 6">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7" name="Title 1"/>
          <p:cNvSpPr>
            <a:spLocks noGrp="1"/>
          </p:cNvSpPr>
          <p:nvPr>
            <p:ph type="title"/>
          </p:nvPr>
        </p:nvSpPr>
        <p:spPr/>
        <p:txBody>
          <a:bodyPr/>
          <a:lstStyle/>
          <a:p>
            <a:endParaRPr lang="en-AU"/>
          </a:p>
        </p:txBody>
      </p:sp>
      <p:sp>
        <p:nvSpPr>
          <p:cNvPr id="147458" name="Content Placeholder 2"/>
          <p:cNvSpPr>
            <a:spLocks noGrp="1"/>
          </p:cNvSpPr>
          <p:nvPr>
            <p:ph sz="quarter" idx="1"/>
          </p:nvPr>
        </p:nvSpPr>
        <p:spPr>
          <a:xfrm>
            <a:off x="457200" y="1600200"/>
            <a:ext cx="7467600" cy="4873625"/>
          </a:xfrm>
        </p:spPr>
        <p:txBody>
          <a:bodyPr/>
          <a:lstStyle/>
          <a:p>
            <a:endParaRPr lang="en-AU" smtClean="0"/>
          </a:p>
        </p:txBody>
      </p:sp>
      <p:pic>
        <p:nvPicPr>
          <p:cNvPr id="20484" name="Picture 2" descr="Bush Almighty"/>
          <p:cNvPicPr>
            <a:picLocks noChangeAspect="1" noChangeArrowheads="1"/>
          </p:cNvPicPr>
          <p:nvPr/>
        </p:nvPicPr>
        <p:blipFill>
          <a:blip r:embed="rId3" cstate="print"/>
          <a:srcRect/>
          <a:stretch>
            <a:fillRect/>
          </a:stretch>
        </p:blipFill>
        <p:spPr bwMode="auto">
          <a:xfrm>
            <a:off x="4357688" y="428625"/>
            <a:ext cx="4291012" cy="6143625"/>
          </a:xfrm>
          <a:prstGeom prst="rect">
            <a:avLst/>
          </a:prstGeom>
          <a:noFill/>
          <a:ln w="9525">
            <a:noFill/>
            <a:miter lim="800000"/>
            <a:headEnd/>
            <a:tailEnd/>
          </a:ln>
          <a:effectLst>
            <a:glow rad="228600">
              <a:schemeClr val="accent1">
                <a:satMod val="175000"/>
                <a:alpha val="40000"/>
              </a:schemeClr>
            </a:glow>
          </a:effectLst>
        </p:spPr>
      </p:pic>
      <p:pic>
        <p:nvPicPr>
          <p:cNvPr id="20485" name="Picture 4" descr="http://www.movieposter.com/posters/archive/main/11/MPW-5672"/>
          <p:cNvPicPr>
            <a:picLocks noChangeAspect="1" noChangeArrowheads="1"/>
          </p:cNvPicPr>
          <p:nvPr/>
        </p:nvPicPr>
        <p:blipFill>
          <a:blip r:embed="rId4" cstate="print"/>
          <a:srcRect/>
          <a:stretch>
            <a:fillRect/>
          </a:stretch>
        </p:blipFill>
        <p:spPr bwMode="auto">
          <a:xfrm>
            <a:off x="79375" y="428625"/>
            <a:ext cx="4135438" cy="6143625"/>
          </a:xfrm>
          <a:prstGeom prst="rect">
            <a:avLst/>
          </a:prstGeom>
          <a:noFill/>
          <a:ln w="9525">
            <a:noFill/>
            <a:miter lim="800000"/>
            <a:headEnd/>
            <a:tailEnd/>
          </a:ln>
          <a:effectLst>
            <a:glow rad="228600">
              <a:schemeClr val="accent1">
                <a:satMod val="175000"/>
                <a:alpha val="40000"/>
              </a:schemeClr>
            </a:glow>
          </a:effectLst>
        </p:spPr>
      </p:pic>
      <p:sp>
        <p:nvSpPr>
          <p:cNvPr id="6" name="Oval 5"/>
          <p:cNvSpPr/>
          <p:nvPr/>
        </p:nvSpPr>
        <p:spPr>
          <a:xfrm>
            <a:off x="5000625" y="3000375"/>
            <a:ext cx="2357438"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Oval 6"/>
          <p:cNvSpPr/>
          <p:nvPr/>
        </p:nvSpPr>
        <p:spPr>
          <a:xfrm>
            <a:off x="4429125" y="4643438"/>
            <a:ext cx="1071563" cy="8572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Oval 7"/>
          <p:cNvSpPr/>
          <p:nvPr/>
        </p:nvSpPr>
        <p:spPr>
          <a:xfrm>
            <a:off x="6858000" y="928688"/>
            <a:ext cx="1571625" cy="1643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Oval 8"/>
          <p:cNvSpPr/>
          <p:nvPr/>
        </p:nvSpPr>
        <p:spPr>
          <a:xfrm>
            <a:off x="4500563" y="500063"/>
            <a:ext cx="4071937" cy="5000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Oval 9"/>
          <p:cNvSpPr/>
          <p:nvPr/>
        </p:nvSpPr>
        <p:spPr>
          <a:xfrm>
            <a:off x="4786313" y="5429250"/>
            <a:ext cx="1214437" cy="428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Back or Previous 10">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2" name="Action Button: Forward or Next 11">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Information 12">
            <a:hlinkClick r:id="rId5"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dirty="0"/>
          </a:p>
        </p:txBody>
      </p:sp>
      <p:sp>
        <p:nvSpPr>
          <p:cNvPr id="14" name="Action Button: Home 13">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2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20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20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5" name="Title 1"/>
          <p:cNvSpPr>
            <a:spLocks noGrp="1"/>
          </p:cNvSpPr>
          <p:nvPr>
            <p:ph type="title"/>
          </p:nvPr>
        </p:nvSpPr>
        <p:spPr/>
        <p:txBody>
          <a:bodyPr/>
          <a:lstStyle/>
          <a:p>
            <a:pPr eaLnBrk="1" hangingPunct="1"/>
            <a:r>
              <a:rPr lang="en-AU" smtClean="0"/>
              <a:t>Impacts on individuals</a:t>
            </a:r>
            <a:br>
              <a:rPr lang="en-AU" smtClean="0"/>
            </a:br>
            <a:endParaRPr lang="en-AU" smtClean="0"/>
          </a:p>
        </p:txBody>
      </p:sp>
      <p:sp>
        <p:nvSpPr>
          <p:cNvPr id="149506" name="Content Placeholder 2"/>
          <p:cNvSpPr>
            <a:spLocks noGrp="1"/>
          </p:cNvSpPr>
          <p:nvPr>
            <p:ph sz="quarter" idx="1"/>
          </p:nvPr>
        </p:nvSpPr>
        <p:spPr>
          <a:xfrm>
            <a:off x="0" y="928688"/>
            <a:ext cx="8643938" cy="3786187"/>
          </a:xfrm>
        </p:spPr>
        <p:txBody>
          <a:bodyPr/>
          <a:lstStyle/>
          <a:p>
            <a:pPr algn="just" eaLnBrk="1" hangingPunct="1"/>
            <a:r>
              <a:rPr lang="en-AU" sz="1800" smtClean="0"/>
              <a:t>By editing a photo of somebody in a way that’s insulting or crude can impact that person greatly.</a:t>
            </a:r>
          </a:p>
          <a:p>
            <a:pPr algn="just" eaLnBrk="1" hangingPunct="1"/>
            <a:r>
              <a:rPr lang="en-AU" sz="1800" smtClean="0"/>
              <a:t>It is bullying </a:t>
            </a:r>
            <a:r>
              <a:rPr lang="en-AU" sz="1800" smtClean="0">
                <a:sym typeface="Wingdings" pitchFamily="-72" charset="2"/>
              </a:rPr>
              <a:t></a:t>
            </a:r>
          </a:p>
          <a:p>
            <a:pPr algn="just" eaLnBrk="1" hangingPunct="1"/>
            <a:r>
              <a:rPr lang="en-AU" sz="1800" smtClean="0">
                <a:sym typeface="Wingdings" pitchFamily="-72" charset="2"/>
              </a:rPr>
              <a:t>It is more popular to insult a person this way than any other, these images normally end up on website and personal</a:t>
            </a:r>
            <a:r>
              <a:rPr lang="en-AU" sz="1800" smtClean="0"/>
              <a:t> web pages.</a:t>
            </a:r>
          </a:p>
          <a:p>
            <a:pPr algn="just" eaLnBrk="1" hangingPunct="1"/>
            <a:r>
              <a:rPr lang="en-AU" sz="1800" smtClean="0"/>
              <a:t>Editing photos can be also ethically wrong in some cases.</a:t>
            </a:r>
          </a:p>
          <a:p>
            <a:pPr algn="just" eaLnBrk="1" hangingPunct="1"/>
            <a:r>
              <a:rPr lang="en-AU" sz="1800" smtClean="0"/>
              <a:t>Using someone else's photo to imitate and abuse can also be very wrong due to copyright laws.</a:t>
            </a:r>
          </a:p>
          <a:p>
            <a:pPr algn="just" eaLnBrk="1" hangingPunct="1"/>
            <a:r>
              <a:rPr lang="en-AU" sz="1800" smtClean="0"/>
              <a:t>There also can be a greater effect on individuals caused my the paparazzi. As the paparazzi can become very invasive and pushy, they can cause serious accidents, break laws, make the subject feel abused, lead to obsessions or slaking or even death in serious cases such as Princess Diana.</a:t>
            </a:r>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1512" name="Picture 8" descr="http://blogs.knoxnews.com/knx/telebuddy/archives/paparazzi-5.jpg"/>
          <p:cNvPicPr>
            <a:picLocks noChangeAspect="1" noChangeArrowheads="1"/>
          </p:cNvPicPr>
          <p:nvPr/>
        </p:nvPicPr>
        <p:blipFill>
          <a:blip r:embed="rId4" cstate="print"/>
          <a:srcRect/>
          <a:stretch>
            <a:fillRect/>
          </a:stretch>
        </p:blipFill>
        <p:spPr bwMode="auto">
          <a:xfrm>
            <a:off x="6789489" y="4643446"/>
            <a:ext cx="2354511" cy="1571636"/>
          </a:xfrm>
          <a:prstGeom prst="rect">
            <a:avLst/>
          </a:prstGeom>
          <a:noFill/>
          <a:effectLst>
            <a:glow rad="228600">
              <a:schemeClr val="accent1">
                <a:satMod val="175000"/>
                <a:alpha val="40000"/>
              </a:schemeClr>
            </a:glow>
          </a:effectLst>
        </p:spPr>
      </p:pic>
      <p:sp>
        <p:nvSpPr>
          <p:cNvPr id="9" name="Content Placeholder 2"/>
          <p:cNvSpPr txBox="1">
            <a:spLocks/>
          </p:cNvSpPr>
          <p:nvPr/>
        </p:nvSpPr>
        <p:spPr bwMode="auto">
          <a:xfrm>
            <a:off x="0" y="4643438"/>
            <a:ext cx="6786563" cy="1714500"/>
          </a:xfrm>
          <a:prstGeom prst="rect">
            <a:avLst/>
          </a:prstGeom>
          <a:noFill/>
          <a:ln w="9525">
            <a:noFill/>
            <a:miter lim="800000"/>
            <a:headEnd/>
            <a:tailEnd/>
          </a:ln>
        </p:spPr>
        <p:txBody>
          <a:bodyPr/>
          <a:lstStyle/>
          <a:p>
            <a:pPr marL="273050" indent="-273050" eaLnBrk="0" hangingPunct="0">
              <a:spcBef>
                <a:spcPts val="600"/>
              </a:spcBef>
              <a:buClr>
                <a:schemeClr val="accent1"/>
              </a:buClr>
              <a:buSzPct val="70000"/>
              <a:buFont typeface="Wingdings" pitchFamily="2" charset="2"/>
              <a:buChar char=""/>
              <a:defRPr/>
            </a:pPr>
            <a:r>
              <a:rPr lang="en-AU" sz="1800" dirty="0">
                <a:latin typeface="+mn-lt"/>
                <a:ea typeface="+mn-ea"/>
                <a:cs typeface="+mn-cs"/>
              </a:rPr>
              <a:t>If the subject refuses to be photographed, paparazzi should respect that, it is disrespectful to be so invasive and pushy. It is even more disrespectful to then have these photos published in magazines with such titles as “Bad Hair Day”, “Dog Day Out”, “Day at the Beach” and even articles about the subjects weight  or appearance changes.</a:t>
            </a:r>
          </a:p>
          <a:p>
            <a:pPr marL="273050" indent="-273050" eaLnBrk="0" hangingPunct="0">
              <a:spcBef>
                <a:spcPts val="600"/>
              </a:spcBef>
              <a:buClr>
                <a:schemeClr val="accent1"/>
              </a:buClr>
              <a:buSzPct val="70000"/>
              <a:buFont typeface="Wingdings" pitchFamily="2" charset="2"/>
              <a:buChar char=""/>
              <a:defRPr/>
            </a:pPr>
            <a:endParaRPr lang="en-AU" sz="1800" dirty="0">
              <a:latin typeface="+mn-lt"/>
              <a:ea typeface="+mn-ea"/>
              <a:cs typeface="+mn-cs"/>
            </a:endParaRPr>
          </a:p>
        </p:txBody>
      </p:sp>
      <p:sp>
        <p:nvSpPr>
          <p:cNvPr id="10" name="TextBox 9"/>
          <p:cNvSpPr txBox="1"/>
          <p:nvPr/>
        </p:nvSpPr>
        <p:spPr>
          <a:xfrm>
            <a:off x="6715125" y="6357938"/>
            <a:ext cx="2286000" cy="466725"/>
          </a:xfrm>
          <a:prstGeom prst="rect">
            <a:avLst/>
          </a:prstGeom>
          <a:solidFill>
            <a:schemeClr val="accent1">
              <a:lumMod val="40000"/>
              <a:lumOff val="60000"/>
            </a:schemeClr>
          </a:solidFill>
          <a:ln>
            <a:solidFill>
              <a:schemeClr val="accent1">
                <a:lumMod val="75000"/>
              </a:schemeClr>
            </a:solidFill>
          </a:ln>
        </p:spPr>
        <p:txBody>
          <a:bodyPr>
            <a:spAutoFit/>
          </a:bodyPr>
          <a:lstStyle/>
          <a:p>
            <a:pPr>
              <a:defRPr/>
            </a:pPr>
            <a:r>
              <a:rPr lang="en-AU" sz="1200" dirty="0">
                <a:latin typeface="Arial" charset="0"/>
                <a:ea typeface="+mn-ea"/>
                <a:cs typeface="+mn-cs"/>
              </a:rPr>
              <a:t>Paparazzi invading someone’s personal space</a:t>
            </a:r>
          </a:p>
        </p:txBody>
      </p:sp>
      <p:sp>
        <p:nvSpPr>
          <p:cNvPr id="11" name="Action Button: Home 10">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anim calcmode="lin" valueType="num">
                                      <p:cBhvr additive="base">
                                        <p:cTn id="7" dur="500" fill="hold"/>
                                        <p:tgtEl>
                                          <p:spTgt spid="21512"/>
                                        </p:tgtEl>
                                        <p:attrNameLst>
                                          <p:attrName>ppt_x</p:attrName>
                                        </p:attrNameLst>
                                      </p:cBhvr>
                                      <p:tavLst>
                                        <p:tav tm="0">
                                          <p:val>
                                            <p:strVal val="#ppt_x"/>
                                          </p:val>
                                        </p:tav>
                                        <p:tav tm="100000">
                                          <p:val>
                                            <p:strVal val="#ppt_x"/>
                                          </p:val>
                                        </p:tav>
                                      </p:tavLst>
                                    </p:anim>
                                    <p:anim calcmode="lin" valueType="num">
                                      <p:cBhvr additive="base">
                                        <p:cTn id="8" dur="500" fill="hold"/>
                                        <p:tgtEl>
                                          <p:spTgt spid="215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pPr eaLnBrk="1" hangingPunct="1"/>
            <a:r>
              <a:rPr lang="en-AU" smtClean="0"/>
              <a:t>Censorship</a:t>
            </a:r>
            <a:br>
              <a:rPr lang="en-AU" smtClean="0"/>
            </a:br>
            <a:endParaRPr lang="en-AU" smtClean="0"/>
          </a:p>
        </p:txBody>
      </p:sp>
      <p:sp>
        <p:nvSpPr>
          <p:cNvPr id="151554" name="Content Placeholder 2"/>
          <p:cNvSpPr>
            <a:spLocks noGrp="1"/>
          </p:cNvSpPr>
          <p:nvPr>
            <p:ph sz="quarter" idx="1"/>
          </p:nvPr>
        </p:nvSpPr>
        <p:spPr>
          <a:xfrm>
            <a:off x="142875" y="1357313"/>
            <a:ext cx="7467600" cy="5043487"/>
          </a:xfrm>
        </p:spPr>
        <p:txBody>
          <a:bodyPr/>
          <a:lstStyle/>
          <a:p>
            <a:pPr algn="just" eaLnBrk="1" hangingPunct="1"/>
            <a:r>
              <a:rPr lang="en-AU" sz="1800" smtClean="0"/>
              <a:t>“Taking photos is fun. What isn't fun is getting sued or arrested. To avoid that, it's worth knowing the legal rights and wrongs of photography.”</a:t>
            </a:r>
          </a:p>
          <a:p>
            <a:pPr algn="just"/>
            <a:r>
              <a:rPr lang="en-AU" sz="1800" smtClean="0"/>
              <a:t>Here are just 3 simple laws photographers must follow:</a:t>
            </a:r>
          </a:p>
          <a:p>
            <a:pPr algn="just"/>
            <a:r>
              <a:rPr lang="en-AU" sz="1800" smtClean="0"/>
              <a:t>“While taking a picture in a public place is almost always legal, any public place can become a </a:t>
            </a:r>
            <a:r>
              <a:rPr lang="en-AU" sz="1800" b="1" smtClean="0"/>
              <a:t>secured emergency area</a:t>
            </a:r>
            <a:r>
              <a:rPr lang="en-AU" sz="1800" smtClean="0"/>
              <a:t> in the event of a police crime scene, disaster, fire or riot. In this case, photography is not legal without permission.” </a:t>
            </a:r>
          </a:p>
          <a:p>
            <a:pPr algn="just"/>
            <a:r>
              <a:rPr lang="en-AU" sz="1800" smtClean="0"/>
              <a:t>“Even editorial photographs can come under scrutiny when a </a:t>
            </a:r>
            <a:r>
              <a:rPr lang="en-AU" sz="1800" b="1" smtClean="0"/>
              <a:t>caption</a:t>
            </a:r>
            <a:r>
              <a:rPr lang="en-AU" sz="1800" smtClean="0"/>
              <a:t> is added. If the caption implies something false or slanderous about the person in the photo, then it is no longer protected. And the gray area becomes even greyer when you talk about photos as fine art. That is especially true if the artist intends to sell the photograph.”</a:t>
            </a:r>
          </a:p>
          <a:p>
            <a:pPr algn="just"/>
            <a:r>
              <a:rPr lang="en-AU" sz="1800" smtClean="0"/>
              <a:t>“Photographers cannot take pictures of a person in a public place without permission if that photo is going to be used to promote any goods or services”.</a:t>
            </a:r>
          </a:p>
          <a:p>
            <a:pPr algn="just" eaLnBrk="1" hangingPunct="1"/>
            <a:endParaRPr lang="en-AU" sz="1800" smtClean="0"/>
          </a:p>
          <a:p>
            <a:pPr eaLnBrk="1" hangingPunct="1"/>
            <a:endParaRPr lang="en-AU" smtClean="0"/>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2535" name="Picture 8" descr="The Law for Photographers">
            <a:hlinkClick r:id="rId4"/>
          </p:cNvPr>
          <p:cNvPicPr>
            <a:picLocks noChangeAspect="1" noChangeArrowheads="1"/>
          </p:cNvPicPr>
          <p:nvPr/>
        </p:nvPicPr>
        <p:blipFill>
          <a:blip r:embed="rId5" cstate="print"/>
          <a:srcRect/>
          <a:stretch>
            <a:fillRect/>
          </a:stretch>
        </p:blipFill>
        <p:spPr bwMode="auto">
          <a:xfrm>
            <a:off x="7786710" y="1428736"/>
            <a:ext cx="1143000" cy="1828800"/>
          </a:xfrm>
          <a:prstGeom prst="rect">
            <a:avLst/>
          </a:prstGeom>
          <a:noFill/>
          <a:ln w="9525">
            <a:noFill/>
            <a:miter lim="800000"/>
            <a:headEnd/>
            <a:tailEnd/>
          </a:ln>
          <a:effectLst>
            <a:glow rad="228600">
              <a:schemeClr val="accent1">
                <a:satMod val="175000"/>
                <a:alpha val="40000"/>
              </a:schemeClr>
            </a:glow>
          </a:effectLst>
        </p:spPr>
      </p:pic>
      <p:sp>
        <p:nvSpPr>
          <p:cNvPr id="8" name="TextBox 7"/>
          <p:cNvSpPr txBox="1"/>
          <p:nvPr/>
        </p:nvSpPr>
        <p:spPr>
          <a:xfrm>
            <a:off x="7786688" y="3500438"/>
            <a:ext cx="1214437" cy="1206500"/>
          </a:xfrm>
          <a:prstGeom prst="rect">
            <a:avLst/>
          </a:prstGeom>
          <a:solidFill>
            <a:schemeClr val="accent1">
              <a:lumMod val="20000"/>
              <a:lumOff val="80000"/>
            </a:schemeClr>
          </a:solidFill>
          <a:ln w="19050">
            <a:solidFill>
              <a:schemeClr val="accent1">
                <a:lumMod val="75000"/>
              </a:schemeClr>
            </a:solidFill>
          </a:ln>
        </p:spPr>
        <p:txBody>
          <a:bodyPr>
            <a:spAutoFit/>
          </a:bodyPr>
          <a:lstStyle/>
          <a:p>
            <a:pPr>
              <a:defRPr/>
            </a:pPr>
            <a:r>
              <a:rPr lang="en-AU" sz="1200" dirty="0">
                <a:latin typeface="Arial" charset="0"/>
                <a:ea typeface="+mn-ea"/>
                <a:cs typeface="+mn-cs"/>
              </a:rPr>
              <a:t>This is a law book all about the laws for photography ad photographers</a:t>
            </a:r>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 calcmode="lin" valueType="num">
                                      <p:cBhvr additive="base">
                                        <p:cTn id="7" dur="500" fill="hold"/>
                                        <p:tgtEl>
                                          <p:spTgt spid="22535"/>
                                        </p:tgtEl>
                                        <p:attrNameLst>
                                          <p:attrName>ppt_x</p:attrName>
                                        </p:attrNameLst>
                                      </p:cBhvr>
                                      <p:tavLst>
                                        <p:tav tm="0">
                                          <p:val>
                                            <p:strVal val="#ppt_x"/>
                                          </p:val>
                                        </p:tav>
                                        <p:tav tm="100000">
                                          <p:val>
                                            <p:strVal val="#ppt_x"/>
                                          </p:val>
                                        </p:tav>
                                      </p:tavLst>
                                    </p:anim>
                                    <p:anim calcmode="lin" valueType="num">
                                      <p:cBhvr additive="base">
                                        <p:cTn id="8" dur="500" fill="hold"/>
                                        <p:tgtEl>
                                          <p:spTgt spid="225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pPr eaLnBrk="1" hangingPunct="1"/>
            <a:r>
              <a:rPr lang="en-AU" smtClean="0"/>
              <a:t>Additional issues</a:t>
            </a:r>
            <a:br>
              <a:rPr lang="en-AU" smtClean="0"/>
            </a:br>
            <a:endParaRPr lang="en-AU" smtClean="0"/>
          </a:p>
        </p:txBody>
      </p:sp>
      <p:sp>
        <p:nvSpPr>
          <p:cNvPr id="153602" name="Content Placeholder 2"/>
          <p:cNvSpPr>
            <a:spLocks noGrp="1"/>
          </p:cNvSpPr>
          <p:nvPr>
            <p:ph sz="quarter" idx="1"/>
          </p:nvPr>
        </p:nvSpPr>
        <p:spPr>
          <a:xfrm>
            <a:off x="428625" y="1071563"/>
            <a:ext cx="3971925" cy="5786437"/>
          </a:xfrm>
        </p:spPr>
        <p:txBody>
          <a:bodyPr/>
          <a:lstStyle/>
          <a:p>
            <a:pPr eaLnBrk="1" hangingPunct="1"/>
            <a:r>
              <a:rPr lang="en-AU" smtClean="0"/>
              <a:t> </a:t>
            </a:r>
            <a:r>
              <a:rPr lang="en-AU" sz="1800" smtClean="0"/>
              <a:t>Humans are not the only things that are manipulated. It is often seen that a simple animal is blended into another to create a strange creature. These creations can be humorous and also scary but they show how effective photo manipulation is. To blend two different animals into one image requires a lot of patience and artistic views. These image have specific detail and are quite impressive when studied.</a:t>
            </a:r>
          </a:p>
          <a:p>
            <a:pPr eaLnBrk="1" hangingPunct="1"/>
            <a:r>
              <a:rPr lang="en-AU" sz="1800" smtClean="0"/>
              <a:t>It is debatable wether or not these images are allowed or not. Because it is extremely difficult to ask the animals permission to be photo shopped, the decision is up to the original photo holder.</a:t>
            </a:r>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Home 6">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7657" name="Picture 9" descr="http://www.hemmy.net/images/animals/photoshopanimal02.jpg"/>
          <p:cNvPicPr>
            <a:picLocks noChangeAspect="1" noChangeArrowheads="1"/>
          </p:cNvPicPr>
          <p:nvPr/>
        </p:nvPicPr>
        <p:blipFill>
          <a:blip r:embed="rId4" cstate="print"/>
          <a:srcRect/>
          <a:stretch>
            <a:fillRect/>
          </a:stretch>
        </p:blipFill>
        <p:spPr bwMode="auto">
          <a:xfrm>
            <a:off x="4214810" y="714356"/>
            <a:ext cx="4221841" cy="5429288"/>
          </a:xfrm>
          <a:prstGeom prst="rect">
            <a:avLst/>
          </a:prstGeom>
          <a:noFill/>
          <a:ln>
            <a:noFill/>
          </a:ln>
          <a:effectLst>
            <a:glow rad="228600">
              <a:schemeClr val="accent1">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p:cTn id="7" dur="1000" fill="hold"/>
                                        <p:tgtEl>
                                          <p:spTgt spid="27657"/>
                                        </p:tgtEl>
                                        <p:attrNameLst>
                                          <p:attrName>ppt_x</p:attrName>
                                        </p:attrNameLst>
                                      </p:cBhvr>
                                      <p:tavLst>
                                        <p:tav tm="0">
                                          <p:val>
                                            <p:strVal val="#ppt_x-.2"/>
                                          </p:val>
                                        </p:tav>
                                        <p:tav tm="100000">
                                          <p:val>
                                            <p:strVal val="#ppt_x"/>
                                          </p:val>
                                        </p:tav>
                                      </p:tavLst>
                                    </p:anim>
                                    <p:anim calcmode="lin" valueType="num">
                                      <p:cBhvr>
                                        <p:cTn id="8" dur="1000" fill="hold"/>
                                        <p:tgtEl>
                                          <p:spTgt spid="27657"/>
                                        </p:tgtEl>
                                        <p:attrNameLst>
                                          <p:attrName>ppt_y</p:attrName>
                                        </p:attrNameLst>
                                      </p:cBhvr>
                                      <p:tavLst>
                                        <p:tav tm="0">
                                          <p:val>
                                            <p:strVal val="#ppt_y"/>
                                          </p:val>
                                        </p:tav>
                                        <p:tav tm="100000">
                                          <p:val>
                                            <p:strVal val="#ppt_y"/>
                                          </p:val>
                                        </p:tav>
                                      </p:tavLst>
                                    </p:anim>
                                    <p:animEffect transition="in" filter="wipe(right)" prLst="gradientSize: 0.1">
                                      <p:cBhvr>
                                        <p:cTn id="9" dur="1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49" name="WordArt 5"/>
          <p:cNvSpPr>
            <a:spLocks noChangeArrowheads="1" noChangeShapeType="1" noTextEdit="1"/>
          </p:cNvSpPr>
          <p:nvPr/>
        </p:nvSpPr>
        <p:spPr bwMode="auto">
          <a:xfrm>
            <a:off x="609600" y="533400"/>
            <a:ext cx="8382000" cy="10668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ea typeface="Impact"/>
                <a:cs typeface="Impact"/>
              </a:rPr>
              <a:t>Is Seeing Believing?</a:t>
            </a:r>
          </a:p>
        </p:txBody>
      </p:sp>
      <p:pic>
        <p:nvPicPr>
          <p:cNvPr id="155650" name="Picture 16"/>
          <p:cNvPicPr>
            <a:picLocks noGrp="1" noChangeAspect="1" noChangeArrowheads="1"/>
          </p:cNvPicPr>
          <p:nvPr>
            <p:ph idx="1"/>
          </p:nvPr>
        </p:nvPicPr>
        <p:blipFill>
          <a:blip r:embed="rId3"/>
          <a:srcRect/>
          <a:stretch>
            <a:fillRect/>
          </a:stretch>
        </p:blipFill>
        <p:spPr>
          <a:xfrm>
            <a:off x="152400" y="1676400"/>
            <a:ext cx="3776663" cy="2932113"/>
          </a:xfrm>
        </p:spPr>
      </p:pic>
      <p:pic>
        <p:nvPicPr>
          <p:cNvPr id="155651" name="Picture 17"/>
          <p:cNvPicPr>
            <a:picLocks noChangeAspect="1" noChangeArrowheads="1"/>
          </p:cNvPicPr>
          <p:nvPr/>
        </p:nvPicPr>
        <p:blipFill>
          <a:blip r:embed="rId4"/>
          <a:srcRect/>
          <a:stretch>
            <a:fillRect/>
          </a:stretch>
        </p:blipFill>
        <p:spPr bwMode="auto">
          <a:xfrm>
            <a:off x="2209800" y="3429000"/>
            <a:ext cx="4038600" cy="3230563"/>
          </a:xfrm>
          <a:prstGeom prst="rect">
            <a:avLst/>
          </a:prstGeom>
          <a:noFill/>
          <a:ln w="9525">
            <a:noFill/>
            <a:miter lim="800000"/>
            <a:headEnd/>
            <a:tailEnd/>
          </a:ln>
        </p:spPr>
      </p:pic>
      <p:sp>
        <p:nvSpPr>
          <p:cNvPr id="14354" name="Text Box 18"/>
          <p:cNvSpPr txBox="1">
            <a:spLocks noChangeArrowheads="1"/>
          </p:cNvSpPr>
          <p:nvPr/>
        </p:nvSpPr>
        <p:spPr bwMode="auto">
          <a:xfrm>
            <a:off x="2819400" y="2286000"/>
            <a:ext cx="5969000" cy="701675"/>
          </a:xfrm>
          <a:prstGeom prst="rect">
            <a:avLst/>
          </a:prstGeom>
          <a:noFill/>
          <a:ln w="9525">
            <a:noFill/>
            <a:miter lim="800000"/>
            <a:headEnd/>
            <a:tailEnd/>
          </a:ln>
          <a:effectLst/>
        </p:spPr>
        <p:txBody>
          <a:bodyPr wrap="none">
            <a:spAutoFit/>
          </a:bodyPr>
          <a:lstStyle/>
          <a:p>
            <a:pPr>
              <a:defRPr/>
            </a:pPr>
            <a:r>
              <a:rPr lang="en-US" sz="4000" b="1">
                <a:solidFill>
                  <a:schemeClr val="accent2"/>
                </a:solidFill>
                <a:effectLst>
                  <a:outerShdw blurRad="38100" dist="38100" dir="2700000" algn="tl">
                    <a:srgbClr val="000000"/>
                  </a:outerShdw>
                </a:effectLst>
                <a:latin typeface="Arial" charset="0"/>
                <a:ea typeface="+mn-ea"/>
                <a:cs typeface="+mn-cs"/>
              </a:rPr>
              <a:t>Living in a Digital World</a:t>
            </a:r>
          </a:p>
        </p:txBody>
      </p:sp>
      <p:sp>
        <p:nvSpPr>
          <p:cNvPr id="155653" name="Text Box 19"/>
          <p:cNvSpPr txBox="1">
            <a:spLocks noChangeArrowheads="1"/>
          </p:cNvSpPr>
          <p:nvPr/>
        </p:nvSpPr>
        <p:spPr bwMode="auto">
          <a:xfrm>
            <a:off x="6572250" y="4652963"/>
            <a:ext cx="2316163" cy="1920875"/>
          </a:xfrm>
          <a:prstGeom prst="rect">
            <a:avLst/>
          </a:prstGeom>
          <a:noFill/>
          <a:ln w="9525">
            <a:noFill/>
            <a:miter lim="800000"/>
            <a:headEnd/>
            <a:tailEnd/>
          </a:ln>
        </p:spPr>
        <p:txBody>
          <a:bodyPr wrap="none">
            <a:prstTxWarp prst="textNoShape">
              <a:avLst/>
            </a:prstTxWarp>
            <a:spAutoFit/>
          </a:bodyPr>
          <a:lstStyle/>
          <a:p>
            <a:pPr algn="ctr"/>
            <a:r>
              <a:rPr lang="en-US" sz="2000"/>
              <a:t>Created by:</a:t>
            </a:r>
          </a:p>
          <a:p>
            <a:pPr algn="ctr"/>
            <a:r>
              <a:rPr lang="en-US" sz="2000"/>
              <a:t>Theresa Redmond</a:t>
            </a:r>
          </a:p>
          <a:p>
            <a:pPr algn="ctr"/>
            <a:r>
              <a:rPr lang="en-US" sz="2000"/>
              <a:t>Visual Arts teacher</a:t>
            </a:r>
          </a:p>
          <a:p>
            <a:pPr algn="ctr"/>
            <a:r>
              <a:rPr lang="en-US" sz="2000"/>
              <a:t>Peoples Academy </a:t>
            </a:r>
          </a:p>
          <a:p>
            <a:pPr algn="ctr"/>
            <a:r>
              <a:rPr lang="en-US" sz="2000"/>
              <a:t>Middle Level</a:t>
            </a:r>
          </a:p>
          <a:p>
            <a:pPr algn="ctr"/>
            <a:r>
              <a:rPr lang="en-US" sz="2000"/>
              <a:t>2007</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ext Box 4"/>
          <p:cNvSpPr txBox="1">
            <a:spLocks noChangeArrowheads="1"/>
          </p:cNvSpPr>
          <p:nvPr/>
        </p:nvSpPr>
        <p:spPr bwMode="auto">
          <a:xfrm>
            <a:off x="5164138" y="123825"/>
            <a:ext cx="1531937"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pic>
        <p:nvPicPr>
          <p:cNvPr id="24578" name="Picture 5" descr="bikini3_01-down[1]"/>
          <p:cNvPicPr>
            <a:picLocks noChangeAspect="1" noChangeArrowheads="1"/>
          </p:cNvPicPr>
          <p:nvPr/>
        </p:nvPicPr>
        <p:blipFill>
          <a:blip r:embed="rId3"/>
          <a:srcRect/>
          <a:stretch>
            <a:fillRect/>
          </a:stretch>
        </p:blipFill>
        <p:spPr bwMode="auto">
          <a:xfrm>
            <a:off x="395288" y="0"/>
            <a:ext cx="44529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488950" y="701675"/>
            <a:ext cx="8164513" cy="5453063"/>
          </a:xfrm>
          <a:prstGeom prst="rect">
            <a:avLst/>
          </a:prstGeom>
          <a:noFill/>
          <a:ln w="9525">
            <a:noFill/>
            <a:miter lim="800000"/>
            <a:headEnd/>
            <a:tailEnd/>
          </a:ln>
          <a:effectLst/>
        </p:spPr>
        <p:txBody>
          <a:bodyPr>
            <a:spAutoFit/>
          </a:bodyPr>
          <a:lstStyle/>
          <a:p>
            <a:pPr>
              <a:defRPr/>
            </a:pPr>
            <a:r>
              <a:rPr lang="en-US" sz="3200" b="1">
                <a:effectLst>
                  <a:outerShdw blurRad="38100" dist="38100" dir="2700000" algn="tl">
                    <a:srgbClr val="FFFFFF"/>
                  </a:outerShdw>
                </a:effectLst>
                <a:latin typeface="Arial" charset="0"/>
                <a:ea typeface="+mn-ea"/>
                <a:cs typeface="+mn-cs"/>
              </a:rPr>
              <a:t>YOUR ASSIGNMENT:</a:t>
            </a:r>
            <a:endParaRPr lang="en-US" sz="3200">
              <a:latin typeface="Arial" charset="0"/>
              <a:ea typeface="+mn-ea"/>
              <a:cs typeface="+mn-cs"/>
            </a:endParaRPr>
          </a:p>
          <a:p>
            <a:pPr>
              <a:defRPr/>
            </a:pPr>
            <a:endParaRPr lang="en-US" sz="3200">
              <a:latin typeface="Arial" charset="0"/>
              <a:ea typeface="+mn-ea"/>
              <a:cs typeface="+mn-cs"/>
            </a:endParaRPr>
          </a:p>
          <a:p>
            <a:pPr>
              <a:defRPr/>
            </a:pPr>
            <a:r>
              <a:rPr lang="en-US" sz="3200">
                <a:latin typeface="Arial" charset="0"/>
                <a:ea typeface="+mn-ea"/>
                <a:cs typeface="+mn-cs"/>
              </a:rPr>
              <a:t>This power point is designed for you to navigate on your own.  </a:t>
            </a:r>
          </a:p>
          <a:p>
            <a:pPr>
              <a:defRPr/>
            </a:pPr>
            <a:endParaRPr lang="en-US" sz="3200">
              <a:latin typeface="Arial" charset="0"/>
              <a:ea typeface="+mn-ea"/>
              <a:cs typeface="+mn-cs"/>
            </a:endParaRPr>
          </a:p>
          <a:p>
            <a:pPr>
              <a:defRPr/>
            </a:pPr>
            <a:r>
              <a:rPr lang="en-US" sz="3200">
                <a:latin typeface="Arial" charset="0"/>
                <a:ea typeface="+mn-ea"/>
                <a:cs typeface="+mn-cs"/>
              </a:rPr>
              <a:t>Go through each slide and, using the hyperlink connections to attach to the web, browse the suggested web sites.</a:t>
            </a:r>
          </a:p>
          <a:p>
            <a:pPr>
              <a:defRPr/>
            </a:pPr>
            <a:endParaRPr lang="en-US" sz="3200">
              <a:latin typeface="Arial" charset="0"/>
              <a:ea typeface="+mn-ea"/>
              <a:cs typeface="+mn-cs"/>
            </a:endParaRPr>
          </a:p>
          <a:p>
            <a:pPr>
              <a:defRPr/>
            </a:pPr>
            <a:r>
              <a:rPr lang="en-US" sz="3200">
                <a:latin typeface="Arial" charset="0"/>
                <a:ea typeface="+mn-ea"/>
                <a:cs typeface="+mn-cs"/>
              </a:rPr>
              <a:t>As you explore, please complete the “Scavenger Hunt” handout.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5" name="WordArt 2"/>
          <p:cNvSpPr>
            <a:spLocks noChangeArrowheads="1" noChangeShapeType="1" noTextEdit="1"/>
          </p:cNvSpPr>
          <p:nvPr/>
        </p:nvSpPr>
        <p:spPr bwMode="auto">
          <a:xfrm>
            <a:off x="609600" y="1600200"/>
            <a:ext cx="7848600" cy="1066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336699"/>
                </a:solidFill>
                <a:effectLst>
                  <a:outerShdw dist="45791" dir="2021404" algn="ctr" rotWithShape="0">
                    <a:srgbClr val="C0C0C0"/>
                  </a:outerShdw>
                </a:effectLst>
                <a:latin typeface="Times New Roman"/>
                <a:ea typeface="Times New Roman"/>
                <a:cs typeface="Times New Roman"/>
              </a:rPr>
              <a:t>ESSENTIAL Questions</a:t>
            </a:r>
          </a:p>
        </p:txBody>
      </p:sp>
      <p:sp>
        <p:nvSpPr>
          <p:cNvPr id="20483" name="Text Box 3"/>
          <p:cNvSpPr txBox="1">
            <a:spLocks noChangeArrowheads="1"/>
          </p:cNvSpPr>
          <p:nvPr/>
        </p:nvSpPr>
        <p:spPr bwMode="auto">
          <a:xfrm>
            <a:off x="762000" y="3014663"/>
            <a:ext cx="8001000" cy="1739900"/>
          </a:xfrm>
          <a:prstGeom prst="rect">
            <a:avLst/>
          </a:prstGeom>
          <a:noFill/>
          <a:ln w="9525">
            <a:noFill/>
            <a:miter lim="800000"/>
            <a:headEnd/>
            <a:tailEnd/>
          </a:ln>
          <a:effectLst/>
        </p:spPr>
        <p:txBody>
          <a:bodyPr>
            <a:spAutoFit/>
          </a:bodyPr>
          <a:lstStyle/>
          <a:p>
            <a:pPr marL="457200" indent="-457200">
              <a:buFont typeface="Times" pitchFamily="18" charset="0"/>
              <a:buAutoNum type="arabicParenR"/>
              <a:defRPr/>
            </a:pPr>
            <a:r>
              <a:rPr lang="en-US" sz="1800">
                <a:solidFill>
                  <a:srgbClr val="FF8000"/>
                </a:solidFill>
                <a:effectLst>
                  <a:outerShdw blurRad="38100" dist="38100" dir="2700000" algn="tl">
                    <a:srgbClr val="000000"/>
                  </a:outerShdw>
                </a:effectLst>
                <a:latin typeface="Arial" charset="0"/>
                <a:ea typeface="+mn-ea"/>
                <a:cs typeface="+mn-cs"/>
              </a:rPr>
              <a:t>How is Adobe Photoshop used today?</a:t>
            </a:r>
          </a:p>
          <a:p>
            <a:pPr marL="457200" indent="-457200">
              <a:buFont typeface="Times" pitchFamily="18" charset="0"/>
              <a:buNone/>
              <a:defRPr/>
            </a:pPr>
            <a:endParaRPr lang="en-US" sz="1800">
              <a:solidFill>
                <a:srgbClr val="FF8000"/>
              </a:solidFill>
              <a:effectLst>
                <a:outerShdw blurRad="38100" dist="38100" dir="2700000" algn="tl">
                  <a:srgbClr val="000000"/>
                </a:outerShdw>
              </a:effectLst>
              <a:latin typeface="Arial" charset="0"/>
              <a:ea typeface="+mn-ea"/>
              <a:cs typeface="+mn-cs"/>
            </a:endParaRPr>
          </a:p>
          <a:p>
            <a:pPr marL="457200" indent="-457200">
              <a:buFont typeface="Times" pitchFamily="18" charset="0"/>
              <a:buNone/>
              <a:defRPr/>
            </a:pPr>
            <a:r>
              <a:rPr lang="en-US" sz="1800">
                <a:solidFill>
                  <a:srgbClr val="FF8000"/>
                </a:solidFill>
                <a:effectLst>
                  <a:outerShdw blurRad="38100" dist="38100" dir="2700000" algn="tl">
                    <a:srgbClr val="000000"/>
                  </a:outerShdw>
                </a:effectLst>
                <a:latin typeface="Arial" charset="0"/>
                <a:ea typeface="+mn-ea"/>
                <a:cs typeface="+mn-cs"/>
              </a:rPr>
              <a:t>2) What are the effects of manipulated images?</a:t>
            </a:r>
          </a:p>
          <a:p>
            <a:pPr marL="457200" indent="-457200">
              <a:buFont typeface="Times" pitchFamily="18" charset="0"/>
              <a:buNone/>
              <a:defRPr/>
            </a:pPr>
            <a:endParaRPr lang="en-US" sz="1800">
              <a:solidFill>
                <a:srgbClr val="FF8000"/>
              </a:solidFill>
              <a:effectLst>
                <a:outerShdw blurRad="38100" dist="38100" dir="2700000" algn="tl">
                  <a:srgbClr val="000000"/>
                </a:outerShdw>
              </a:effectLst>
              <a:latin typeface="Arial" charset="0"/>
              <a:ea typeface="+mn-ea"/>
              <a:cs typeface="+mn-cs"/>
            </a:endParaRPr>
          </a:p>
          <a:p>
            <a:pPr marL="457200" indent="-457200">
              <a:buFont typeface="Times" pitchFamily="18" charset="0"/>
              <a:buNone/>
              <a:defRPr/>
            </a:pPr>
            <a:r>
              <a:rPr lang="en-US" sz="1800">
                <a:solidFill>
                  <a:srgbClr val="FF8000"/>
                </a:solidFill>
                <a:effectLst>
                  <a:outerShdw blurRad="38100" dist="38100" dir="2700000" algn="tl">
                    <a:srgbClr val="000000"/>
                  </a:outerShdw>
                </a:effectLst>
                <a:latin typeface="Arial" charset="0"/>
                <a:ea typeface="+mn-ea"/>
                <a:cs typeface="+mn-cs"/>
              </a:rPr>
              <a:t>3) How do these images shape beliefs about body image, the political process, and our perceptions of reality?</a:t>
            </a:r>
          </a:p>
        </p:txBody>
      </p:sp>
      <p:sp>
        <p:nvSpPr>
          <p:cNvPr id="159747" name="Text Box 4"/>
          <p:cNvSpPr txBox="1">
            <a:spLocks noChangeArrowheads="1"/>
          </p:cNvSpPr>
          <p:nvPr/>
        </p:nvSpPr>
        <p:spPr bwMode="auto">
          <a:xfrm>
            <a:off x="1090613" y="609600"/>
            <a:ext cx="7740650" cy="457200"/>
          </a:xfrm>
          <a:prstGeom prst="rect">
            <a:avLst/>
          </a:prstGeom>
          <a:noFill/>
          <a:ln w="9525">
            <a:noFill/>
            <a:miter lim="800000"/>
            <a:headEnd/>
            <a:tailEnd/>
          </a:ln>
        </p:spPr>
        <p:txBody>
          <a:bodyPr wrap="none">
            <a:prstTxWarp prst="textNoShape">
              <a:avLst/>
            </a:prstTxWarp>
            <a:spAutoFit/>
          </a:bodyPr>
          <a:lstStyle/>
          <a:p>
            <a:r>
              <a:rPr lang="en-US"/>
              <a:t>As you work, remember three basic essential questions.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1793" name="Picture 2" descr="dovebeautyface.jpg                                             0051E689MyBook                         B7464D7A:"/>
          <p:cNvPicPr>
            <a:picLocks noChangeAspect="1" noChangeArrowheads="1"/>
          </p:cNvPicPr>
          <p:nvPr/>
        </p:nvPicPr>
        <p:blipFill>
          <a:blip r:embed="rId3"/>
          <a:srcRect/>
          <a:stretch>
            <a:fillRect/>
          </a:stretch>
        </p:blipFill>
        <p:spPr bwMode="auto">
          <a:xfrm>
            <a:off x="5181600" y="1371600"/>
            <a:ext cx="1752600" cy="1752600"/>
          </a:xfrm>
          <a:prstGeom prst="rect">
            <a:avLst/>
          </a:prstGeom>
          <a:noFill/>
          <a:ln w="9525">
            <a:noFill/>
            <a:miter lim="800000"/>
            <a:headEnd/>
            <a:tailEnd/>
          </a:ln>
        </p:spPr>
      </p:pic>
      <p:sp>
        <p:nvSpPr>
          <p:cNvPr id="161794" name="Text Box 3"/>
          <p:cNvSpPr txBox="1">
            <a:spLocks noChangeArrowheads="1"/>
          </p:cNvSpPr>
          <p:nvPr/>
        </p:nvSpPr>
        <p:spPr bwMode="auto">
          <a:xfrm>
            <a:off x="906463" y="5334000"/>
            <a:ext cx="7951787" cy="457200"/>
          </a:xfrm>
          <a:prstGeom prst="rect">
            <a:avLst/>
          </a:prstGeom>
          <a:noFill/>
          <a:ln w="9525">
            <a:noFill/>
            <a:miter lim="800000"/>
            <a:headEnd/>
            <a:tailEnd/>
          </a:ln>
        </p:spPr>
        <p:txBody>
          <a:bodyPr wrap="none">
            <a:prstTxWarp prst="textNoShape">
              <a:avLst/>
            </a:prstTxWarp>
            <a:spAutoFit/>
          </a:bodyPr>
          <a:lstStyle/>
          <a:p>
            <a:r>
              <a:rPr lang="en-US">
                <a:hlinkClick r:id="rId4"/>
              </a:rPr>
              <a:t>http://www.campaignforrealbeauty.com/flat4.asp?id=6909</a:t>
            </a:r>
            <a:endParaRPr lang="en-US"/>
          </a:p>
        </p:txBody>
      </p:sp>
      <p:sp>
        <p:nvSpPr>
          <p:cNvPr id="16388" name="Text Box 4"/>
          <p:cNvSpPr txBox="1">
            <a:spLocks noChangeArrowheads="1"/>
          </p:cNvSpPr>
          <p:nvPr/>
        </p:nvSpPr>
        <p:spPr bwMode="auto">
          <a:xfrm>
            <a:off x="1447800" y="1314450"/>
            <a:ext cx="3581400" cy="5451475"/>
          </a:xfrm>
          <a:prstGeom prst="rect">
            <a:avLst/>
          </a:prstGeom>
          <a:noFill/>
          <a:ln w="9525">
            <a:noFill/>
            <a:miter lim="800000"/>
            <a:headEnd/>
            <a:tailEnd/>
          </a:ln>
          <a:effectLst/>
        </p:spPr>
        <p:txBody>
          <a:bodyPr>
            <a:spAutoFit/>
          </a:bodyPr>
          <a:lstStyle/>
          <a:p>
            <a:pPr>
              <a:defRPr/>
            </a:pPr>
            <a:r>
              <a:rPr lang="en-US" sz="4400">
                <a:solidFill>
                  <a:schemeClr val="accent2"/>
                </a:solidFill>
                <a:latin typeface="Arial" charset="0"/>
                <a:ea typeface="+mn-ea"/>
                <a:cs typeface="+mn-cs"/>
              </a:rPr>
              <a:t>Remember the Dove Beauty Video? </a:t>
            </a:r>
          </a:p>
          <a:p>
            <a:pPr>
              <a:defRPr/>
            </a:pPr>
            <a:endParaRPr lang="en-US" sz="4400">
              <a:solidFill>
                <a:schemeClr val="accent2"/>
              </a:solidFill>
              <a:latin typeface="Arial" charset="0"/>
              <a:ea typeface="+mn-ea"/>
              <a:cs typeface="+mn-cs"/>
            </a:endParaRPr>
          </a:p>
          <a:p>
            <a:pPr>
              <a:defRPr/>
            </a:pPr>
            <a:endParaRPr lang="en-US" sz="4400">
              <a:solidFill>
                <a:schemeClr val="accent2"/>
              </a:solidFill>
              <a:latin typeface="Arial" charset="0"/>
              <a:ea typeface="+mn-ea"/>
              <a:cs typeface="+mn-cs"/>
            </a:endParaRPr>
          </a:p>
          <a:p>
            <a:pPr>
              <a:defRPr/>
            </a:pPr>
            <a:endParaRPr lang="en-US" sz="4400">
              <a:solidFill>
                <a:schemeClr val="accent2"/>
              </a:solidFill>
              <a:latin typeface="Arial" charset="0"/>
              <a:ea typeface="+mn-ea"/>
              <a:cs typeface="+mn-cs"/>
            </a:endParaRPr>
          </a:p>
          <a:p>
            <a:pPr>
              <a:defRPr/>
            </a:pPr>
            <a:endParaRPr lang="en-US" sz="4400">
              <a:solidFill>
                <a:schemeClr val="accent2"/>
              </a:solidFill>
              <a:effectLst>
                <a:outerShdw blurRad="38100" dist="38100" dir="2700000" algn="tl">
                  <a:srgbClr val="000000"/>
                </a:outerShdw>
              </a:effectLst>
              <a:latin typeface="Arial" charset="0"/>
              <a:ea typeface="+mn-ea"/>
              <a:cs typeface="+mn-cs"/>
            </a:endParaRPr>
          </a:p>
        </p:txBody>
      </p:sp>
      <p:sp>
        <p:nvSpPr>
          <p:cNvPr id="16389" name="Rectangle 5"/>
          <p:cNvSpPr>
            <a:spLocks noChangeArrowheads="1"/>
          </p:cNvSpPr>
          <p:nvPr/>
        </p:nvSpPr>
        <p:spPr bwMode="auto">
          <a:xfrm>
            <a:off x="1227138" y="3733800"/>
            <a:ext cx="6985000" cy="1431925"/>
          </a:xfrm>
          <a:prstGeom prst="rect">
            <a:avLst/>
          </a:prstGeom>
          <a:noFill/>
          <a:ln w="9525">
            <a:noFill/>
            <a:miter lim="800000"/>
            <a:headEnd/>
            <a:tailEnd/>
          </a:ln>
          <a:effectLst/>
        </p:spPr>
        <p:txBody>
          <a:bodyPr wrap="none">
            <a:spAutoFit/>
          </a:bodyPr>
          <a:lstStyle/>
          <a:p>
            <a:pPr>
              <a:defRPr/>
            </a:pPr>
            <a:endParaRPr lang="en-US" sz="4400">
              <a:solidFill>
                <a:srgbClr val="FF8000"/>
              </a:solidFill>
              <a:latin typeface="Arial" charset="0"/>
              <a:ea typeface="+mn-ea"/>
              <a:cs typeface="+mn-cs"/>
            </a:endParaRPr>
          </a:p>
          <a:p>
            <a:pPr>
              <a:defRPr/>
            </a:pPr>
            <a:r>
              <a:rPr lang="en-US" sz="4400">
                <a:solidFill>
                  <a:srgbClr val="FF8000"/>
                </a:solidFill>
                <a:effectLst>
                  <a:outerShdw blurRad="38100" dist="38100" dir="2700000" algn="tl">
                    <a:srgbClr val="000000"/>
                  </a:outerShdw>
                </a:effectLst>
                <a:latin typeface="Arial" charset="0"/>
                <a:ea typeface="+mn-ea"/>
                <a:cs typeface="+mn-cs"/>
              </a:rPr>
              <a:t>Click the link below to view:</a:t>
            </a:r>
          </a:p>
        </p:txBody>
      </p:sp>
      <p:sp>
        <p:nvSpPr>
          <p:cNvPr id="161797" name="AutoShape 6"/>
          <p:cNvSpPr>
            <a:spLocks noChangeArrowheads="1"/>
          </p:cNvSpPr>
          <p:nvPr/>
        </p:nvSpPr>
        <p:spPr bwMode="auto">
          <a:xfrm>
            <a:off x="685800" y="533400"/>
            <a:ext cx="609600" cy="1371600"/>
          </a:xfrm>
          <a:prstGeom prst="curvedRightArrow">
            <a:avLst>
              <a:gd name="adj1" fmla="val 45000"/>
              <a:gd name="adj2" fmla="val 90000"/>
              <a:gd name="adj3" fmla="val 33333"/>
            </a:avLst>
          </a:prstGeom>
          <a:solidFill>
            <a:srgbClr val="FF0000"/>
          </a:solidFill>
          <a:ln w="9525">
            <a:solidFill>
              <a:schemeClr val="tx1"/>
            </a:solidFill>
            <a:miter lim="800000"/>
            <a:headEnd/>
            <a:tailEnd/>
          </a:ln>
        </p:spPr>
        <p:txBody>
          <a:bodyPr wrap="none" anchor="ctr">
            <a:prstTxWarp prst="textNoShape">
              <a:avLst/>
            </a:prstTxWarp>
          </a:bodyPr>
          <a:lstStyle/>
          <a:p>
            <a:endParaRPr lang="en-AU" sz="1800"/>
          </a:p>
        </p:txBody>
      </p:sp>
      <p:sp>
        <p:nvSpPr>
          <p:cNvPr id="161798" name="Rectangle 7"/>
          <p:cNvSpPr>
            <a:spLocks noChangeArrowheads="1"/>
          </p:cNvSpPr>
          <p:nvPr/>
        </p:nvSpPr>
        <p:spPr bwMode="auto">
          <a:xfrm>
            <a:off x="287338" y="24812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41" name="Picture 3" descr="aniston.jpg                                                    00435479MyBook                         B7464D7A:"/>
          <p:cNvPicPr>
            <a:picLocks noChangeAspect="1" noChangeArrowheads="1"/>
          </p:cNvPicPr>
          <p:nvPr/>
        </p:nvPicPr>
        <p:blipFill>
          <a:blip r:embed="rId3"/>
          <a:srcRect/>
          <a:stretch>
            <a:fillRect/>
          </a:stretch>
        </p:blipFill>
        <p:spPr bwMode="auto">
          <a:xfrm>
            <a:off x="228600" y="990600"/>
            <a:ext cx="3432175" cy="4648200"/>
          </a:xfrm>
          <a:prstGeom prst="rect">
            <a:avLst/>
          </a:prstGeom>
          <a:noFill/>
          <a:ln w="9525">
            <a:noFill/>
            <a:miter lim="800000"/>
            <a:headEnd/>
            <a:tailEnd/>
          </a:ln>
        </p:spPr>
      </p:pic>
      <p:sp>
        <p:nvSpPr>
          <p:cNvPr id="9220" name="Text Box 4"/>
          <p:cNvSpPr txBox="1">
            <a:spLocks noChangeArrowheads="1"/>
          </p:cNvSpPr>
          <p:nvPr/>
        </p:nvSpPr>
        <p:spPr bwMode="auto">
          <a:xfrm>
            <a:off x="3810000" y="838200"/>
            <a:ext cx="5759450" cy="2741613"/>
          </a:xfrm>
          <a:prstGeom prst="rect">
            <a:avLst/>
          </a:prstGeom>
          <a:noFill/>
          <a:ln w="9525">
            <a:noFill/>
            <a:miter lim="800000"/>
            <a:headEnd/>
            <a:tailEnd/>
          </a:ln>
          <a:effectLst/>
        </p:spPr>
        <p:txBody>
          <a:bodyPr wrap="none">
            <a:spAutoFit/>
          </a:bodyPr>
          <a:lstStyle/>
          <a:p>
            <a:pPr>
              <a:defRPr/>
            </a:pPr>
            <a:r>
              <a:rPr lang="en-US" sz="1800">
                <a:solidFill>
                  <a:srgbClr val="FF0000"/>
                </a:solidFill>
                <a:effectLst>
                  <a:outerShdw blurRad="38100" dist="38100" dir="2700000" algn="tl">
                    <a:srgbClr val="000000"/>
                  </a:outerShdw>
                </a:effectLst>
                <a:latin typeface="Arial" charset="0"/>
                <a:ea typeface="+mn-ea"/>
                <a:cs typeface="+mn-cs"/>
              </a:rPr>
              <a:t>Jennifer Aniston sued </a:t>
            </a:r>
            <a:r>
              <a:rPr lang="en-US" sz="1800" i="1">
                <a:solidFill>
                  <a:srgbClr val="FF0000"/>
                </a:solidFill>
                <a:effectLst>
                  <a:outerShdw blurRad="38100" dist="38100" dir="2700000" algn="tl">
                    <a:srgbClr val="000000"/>
                  </a:outerShdw>
                </a:effectLst>
                <a:latin typeface="Arial" charset="0"/>
                <a:ea typeface="+mn-ea"/>
                <a:cs typeface="+mn-cs"/>
              </a:rPr>
              <a:t>Redbook </a:t>
            </a:r>
          </a:p>
          <a:p>
            <a:pPr>
              <a:defRPr/>
            </a:pPr>
            <a:r>
              <a:rPr lang="en-US" sz="1800">
                <a:solidFill>
                  <a:srgbClr val="FF0000"/>
                </a:solidFill>
                <a:effectLst>
                  <a:outerShdw blurRad="38100" dist="38100" dir="2700000" algn="tl">
                    <a:srgbClr val="000000"/>
                  </a:outerShdw>
                </a:effectLst>
                <a:latin typeface="Arial" charset="0"/>
                <a:ea typeface="+mn-ea"/>
                <a:cs typeface="+mn-cs"/>
              </a:rPr>
              <a:t>magazine for manipulating her</a:t>
            </a:r>
          </a:p>
          <a:p>
            <a:pPr>
              <a:defRPr/>
            </a:pPr>
            <a:r>
              <a:rPr lang="en-US" sz="1800">
                <a:solidFill>
                  <a:srgbClr val="FF0000"/>
                </a:solidFill>
                <a:effectLst>
                  <a:outerShdw blurRad="38100" dist="38100" dir="2700000" algn="tl">
                    <a:srgbClr val="000000"/>
                  </a:outerShdw>
                </a:effectLst>
                <a:latin typeface="Arial" charset="0"/>
                <a:ea typeface="+mn-ea"/>
                <a:cs typeface="+mn-cs"/>
              </a:rPr>
              <a:t>picture without permission.</a:t>
            </a:r>
            <a:endParaRPr lang="en-US">
              <a:latin typeface="Arial" charset="0"/>
              <a:ea typeface="+mn-ea"/>
              <a:cs typeface="+mn-cs"/>
            </a:endParaRPr>
          </a:p>
          <a:p>
            <a:pPr>
              <a:defRPr/>
            </a:pPr>
            <a:endParaRPr lang="en-US">
              <a:latin typeface="Arial" charset="0"/>
              <a:ea typeface="+mn-ea"/>
              <a:cs typeface="+mn-cs"/>
            </a:endParaRPr>
          </a:p>
          <a:p>
            <a:pPr>
              <a:defRPr/>
            </a:pPr>
            <a:endParaRPr lang="en-US">
              <a:latin typeface="Arial" charset="0"/>
              <a:ea typeface="+mn-ea"/>
              <a:cs typeface="+mn-cs"/>
            </a:endParaRPr>
          </a:p>
          <a:p>
            <a:pPr>
              <a:defRPr/>
            </a:pPr>
            <a:endParaRPr lang="en-US">
              <a:latin typeface="Arial" charset="0"/>
              <a:ea typeface="+mn-ea"/>
              <a:cs typeface="+mn-cs"/>
            </a:endParaRPr>
          </a:p>
          <a:p>
            <a:pPr>
              <a:defRPr/>
            </a:pPr>
            <a:endParaRPr lang="en-US">
              <a:latin typeface="Arial" charset="0"/>
              <a:ea typeface="+mn-ea"/>
              <a:cs typeface="+mn-cs"/>
            </a:endParaRPr>
          </a:p>
          <a:p>
            <a:pPr>
              <a:defRPr/>
            </a:pPr>
            <a:r>
              <a:rPr lang="en-US">
                <a:latin typeface="Arial" charset="0"/>
                <a:ea typeface="+mn-ea"/>
                <a:cs typeface="+mn-cs"/>
              </a:rPr>
              <a:t>Read more about the Aniston Scandal at:</a:t>
            </a:r>
          </a:p>
        </p:txBody>
      </p:sp>
      <p:sp>
        <p:nvSpPr>
          <p:cNvPr id="163843" name="Text Box 5"/>
          <p:cNvSpPr txBox="1">
            <a:spLocks noChangeArrowheads="1"/>
          </p:cNvSpPr>
          <p:nvPr/>
        </p:nvSpPr>
        <p:spPr bwMode="auto">
          <a:xfrm>
            <a:off x="3690938" y="4191000"/>
            <a:ext cx="5672137" cy="457200"/>
          </a:xfrm>
          <a:prstGeom prst="rect">
            <a:avLst/>
          </a:prstGeom>
          <a:noFill/>
          <a:ln w="9525">
            <a:noFill/>
            <a:miter lim="800000"/>
            <a:headEnd/>
            <a:tailEnd/>
          </a:ln>
        </p:spPr>
        <p:txBody>
          <a:bodyPr wrap="none">
            <a:prstTxWarp prst="textNoShape">
              <a:avLst/>
            </a:prstTxWarp>
            <a:spAutoFit/>
          </a:bodyPr>
          <a:lstStyle/>
          <a:p>
            <a:r>
              <a:rPr lang="en-US">
                <a:hlinkClick r:id="rId4"/>
              </a:rPr>
              <a:t>http://www.frankwbaker.com/aniston.htm</a:t>
            </a:r>
            <a:endParaRPr lang="en-US"/>
          </a:p>
        </p:txBody>
      </p:sp>
      <p:sp>
        <p:nvSpPr>
          <p:cNvPr id="163844" name="Text Box 7"/>
          <p:cNvSpPr txBox="1">
            <a:spLocks noChangeArrowheads="1"/>
          </p:cNvSpPr>
          <p:nvPr/>
        </p:nvSpPr>
        <p:spPr bwMode="auto">
          <a:xfrm>
            <a:off x="365125" y="60039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89" name="Rectangle 3"/>
          <p:cNvSpPr>
            <a:spLocks noChangeArrowheads="1"/>
          </p:cNvSpPr>
          <p:nvPr/>
        </p:nvSpPr>
        <p:spPr bwMode="auto">
          <a:xfrm>
            <a:off x="1295400" y="5791200"/>
            <a:ext cx="7848600" cy="533400"/>
          </a:xfrm>
          <a:prstGeom prst="rect">
            <a:avLst/>
          </a:prstGeom>
          <a:noFill/>
          <a:ln w="9525">
            <a:noFill/>
            <a:miter lim="800000"/>
            <a:headEnd/>
            <a:tailEnd/>
          </a:ln>
        </p:spPr>
        <p:txBody>
          <a:bodyPr anchor="ctr">
            <a:prstTxWarp prst="textNoShape">
              <a:avLst/>
            </a:prstTxWarp>
          </a:bodyPr>
          <a:lstStyle/>
          <a:p>
            <a:pPr algn="ctr"/>
            <a:r>
              <a:rPr lang="en-US" sz="1800">
                <a:solidFill>
                  <a:schemeClr val="tx2"/>
                </a:solidFill>
                <a:hlinkClick r:id="rId3"/>
              </a:rPr>
              <a:t>http://www.frankwbaker.com/isbmag.htm</a:t>
            </a:r>
            <a:endParaRPr lang="en-US" sz="4400">
              <a:solidFill>
                <a:schemeClr val="tx2"/>
              </a:solidFill>
            </a:endParaRPr>
          </a:p>
        </p:txBody>
      </p:sp>
      <p:sp>
        <p:nvSpPr>
          <p:cNvPr id="165890" name="AutoShape 4"/>
          <p:cNvSpPr>
            <a:spLocks noChangeArrowheads="1"/>
          </p:cNvSpPr>
          <p:nvPr/>
        </p:nvSpPr>
        <p:spPr bwMode="auto">
          <a:xfrm>
            <a:off x="533400" y="5791200"/>
            <a:ext cx="1371600" cy="533400"/>
          </a:xfrm>
          <a:custGeom>
            <a:avLst/>
            <a:gdLst>
              <a:gd name="T0" fmla="*/ 65322450 w 21600"/>
              <a:gd name="T1" fmla="*/ 0 h 21600"/>
              <a:gd name="T2" fmla="*/ 0 w 21600"/>
              <a:gd name="T3" fmla="*/ 6586008 h 21600"/>
              <a:gd name="T4" fmla="*/ 65322450 w 21600"/>
              <a:gd name="T5" fmla="*/ 13172017 h 21600"/>
              <a:gd name="T6" fmla="*/ 87096600 w 21600"/>
              <a:gd name="T7" fmla="*/ 6586008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FF"/>
          </a:solidFill>
          <a:ln w="9525">
            <a:solidFill>
              <a:schemeClr val="tx1"/>
            </a:solidFill>
            <a:miter lim="800000"/>
            <a:headEnd/>
            <a:tailEnd/>
          </a:ln>
        </p:spPr>
        <p:txBody>
          <a:bodyPr wrap="none" anchor="ctr">
            <a:prstTxWarp prst="textNoShape">
              <a:avLst/>
            </a:prstTxWarp>
          </a:bodyPr>
          <a:lstStyle/>
          <a:p>
            <a:endParaRPr lang="en-AU" sz="1800"/>
          </a:p>
        </p:txBody>
      </p:sp>
      <p:pic>
        <p:nvPicPr>
          <p:cNvPr id="165891" name="Picture 6" descr="katewinslet.jpg                                                0051E689MyBook                         B7464D7A:"/>
          <p:cNvPicPr>
            <a:picLocks noChangeAspect="1" noChangeArrowheads="1"/>
          </p:cNvPicPr>
          <p:nvPr/>
        </p:nvPicPr>
        <p:blipFill>
          <a:blip r:embed="rId4"/>
          <a:srcRect/>
          <a:stretch>
            <a:fillRect/>
          </a:stretch>
        </p:blipFill>
        <p:spPr bwMode="auto">
          <a:xfrm>
            <a:off x="3657600" y="228600"/>
            <a:ext cx="2870200" cy="3733800"/>
          </a:xfrm>
          <a:prstGeom prst="rect">
            <a:avLst/>
          </a:prstGeom>
          <a:noFill/>
          <a:ln w="9525">
            <a:noFill/>
            <a:miter lim="800000"/>
            <a:headEnd/>
            <a:tailEnd/>
          </a:ln>
        </p:spPr>
      </p:pic>
      <p:sp>
        <p:nvSpPr>
          <p:cNvPr id="21511" name="Text Box 7"/>
          <p:cNvSpPr txBox="1">
            <a:spLocks noChangeArrowheads="1"/>
          </p:cNvSpPr>
          <p:nvPr/>
        </p:nvSpPr>
        <p:spPr bwMode="auto">
          <a:xfrm rot="-374101">
            <a:off x="644525" y="3990975"/>
            <a:ext cx="7853363" cy="1190625"/>
          </a:xfrm>
          <a:prstGeom prst="rect">
            <a:avLst/>
          </a:prstGeom>
          <a:noFill/>
          <a:ln w="9525">
            <a:noFill/>
            <a:miter lim="800000"/>
            <a:headEnd/>
            <a:tailEnd/>
          </a:ln>
          <a:effectLst/>
        </p:spPr>
        <p:txBody>
          <a:bodyPr>
            <a:spAutoFit/>
          </a:bodyPr>
          <a:lstStyle/>
          <a:p>
            <a:pPr>
              <a:defRPr/>
            </a:pPr>
            <a:r>
              <a:rPr lang="en-US" sz="3600" b="1">
                <a:solidFill>
                  <a:srgbClr val="FF25CC"/>
                </a:solidFill>
                <a:effectLst>
                  <a:outerShdw blurRad="38100" dist="38100" dir="2700000" algn="tl">
                    <a:srgbClr val="000000"/>
                  </a:outerShdw>
                </a:effectLst>
                <a:latin typeface="Arial" charset="0"/>
                <a:ea typeface="+mn-ea"/>
                <a:cs typeface="+mn-cs"/>
              </a:rPr>
              <a:t>Check out other </a:t>
            </a:r>
          </a:p>
          <a:p>
            <a:pPr>
              <a:defRPr/>
            </a:pPr>
            <a:r>
              <a:rPr lang="en-US" sz="3600" b="1">
                <a:solidFill>
                  <a:srgbClr val="FF25CC"/>
                </a:solidFill>
                <a:effectLst>
                  <a:outerShdw blurRad="38100" dist="38100" dir="2700000" algn="tl">
                    <a:srgbClr val="000000"/>
                  </a:outerShdw>
                </a:effectLst>
                <a:latin typeface="Arial" charset="0"/>
                <a:ea typeface="+mn-ea"/>
                <a:cs typeface="+mn-cs"/>
              </a:rPr>
              <a:t>manipulated magazine covers!</a:t>
            </a:r>
          </a:p>
        </p:txBody>
      </p:sp>
      <p:pic>
        <p:nvPicPr>
          <p:cNvPr id="165893" name="Picture 8" descr="peoplemagcover.jpg                                             00435479MyBook                         B7464D7A:"/>
          <p:cNvPicPr>
            <a:picLocks noChangeAspect="1" noChangeArrowheads="1"/>
          </p:cNvPicPr>
          <p:nvPr/>
        </p:nvPicPr>
        <p:blipFill>
          <a:blip r:embed="rId5"/>
          <a:srcRect/>
          <a:stretch>
            <a:fillRect/>
          </a:stretch>
        </p:blipFill>
        <p:spPr bwMode="auto">
          <a:xfrm rot="-712678">
            <a:off x="685800" y="685800"/>
            <a:ext cx="2432050" cy="3124200"/>
          </a:xfrm>
          <a:prstGeom prst="rect">
            <a:avLst/>
          </a:prstGeom>
          <a:noFill/>
          <a:ln w="9525">
            <a:noFill/>
            <a:miter lim="800000"/>
            <a:headEnd/>
            <a:tailEnd/>
          </a:ln>
        </p:spPr>
      </p:pic>
      <p:pic>
        <p:nvPicPr>
          <p:cNvPr id="165894" name="Picture 9" descr="marthastewart.jpg                                              00435479MyBook                         B7464D7A:"/>
          <p:cNvPicPr>
            <a:picLocks noChangeAspect="1" noChangeArrowheads="1"/>
          </p:cNvPicPr>
          <p:nvPr/>
        </p:nvPicPr>
        <p:blipFill>
          <a:blip r:embed="rId6"/>
          <a:srcRect/>
          <a:stretch>
            <a:fillRect/>
          </a:stretch>
        </p:blipFill>
        <p:spPr bwMode="auto">
          <a:xfrm>
            <a:off x="6324600" y="1143000"/>
            <a:ext cx="2382838" cy="313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900113" y="5949950"/>
            <a:ext cx="7704137" cy="493713"/>
          </a:xfrm>
        </p:spPr>
        <p:txBody>
          <a:bodyPr/>
          <a:lstStyle/>
          <a:p>
            <a:r>
              <a:rPr lang="en-US" sz="2000">
                <a:hlinkClick r:id="rId3"/>
              </a:rPr>
              <a:t>http://www.poynter.org/content/content_view.asp?id=15422&amp;sid=29</a:t>
            </a:r>
            <a:endParaRPr lang="en-US" sz="2000"/>
          </a:p>
        </p:txBody>
      </p:sp>
      <p:sp>
        <p:nvSpPr>
          <p:cNvPr id="25603" name="Rectangle 3"/>
          <p:cNvSpPr>
            <a:spLocks noGrp="1" noChangeArrowheads="1"/>
          </p:cNvSpPr>
          <p:nvPr>
            <p:ph type="body" sz="half" idx="1"/>
          </p:nvPr>
        </p:nvSpPr>
        <p:spPr>
          <a:xfrm>
            <a:off x="755650" y="404813"/>
            <a:ext cx="5184775" cy="4537075"/>
          </a:xfrm>
        </p:spPr>
        <p:txBody>
          <a:bodyPr/>
          <a:lstStyle/>
          <a:p>
            <a:pPr algn="ctr">
              <a:buFontTx/>
              <a:buNone/>
              <a:defRPr/>
            </a:pPr>
            <a:r>
              <a:rPr lang="en-US" i="1">
                <a:solidFill>
                  <a:srgbClr val="FF0000"/>
                </a:solidFill>
                <a:effectLst>
                  <a:outerShdw blurRad="38100" dist="38100" dir="2700000" algn="tl">
                    <a:srgbClr val="000000"/>
                  </a:outerShdw>
                </a:effectLst>
                <a:ea typeface="+mn-ea"/>
                <a:cs typeface="+mn-cs"/>
              </a:rPr>
              <a:t>“Are you an avid sports fan, like me? </a:t>
            </a:r>
          </a:p>
          <a:p>
            <a:pPr algn="ctr">
              <a:buFontTx/>
              <a:buNone/>
              <a:defRPr/>
            </a:pPr>
            <a:endParaRPr lang="en-US" i="1">
              <a:solidFill>
                <a:srgbClr val="FF0000"/>
              </a:solidFill>
              <a:effectLst>
                <a:outerShdw blurRad="38100" dist="38100" dir="2700000" algn="tl">
                  <a:srgbClr val="000000"/>
                </a:outerShdw>
              </a:effectLst>
              <a:ea typeface="+mn-ea"/>
              <a:cs typeface="+mn-cs"/>
            </a:endParaRPr>
          </a:p>
          <a:p>
            <a:pPr algn="ctr">
              <a:buFontTx/>
              <a:buNone/>
              <a:defRPr/>
            </a:pPr>
            <a:r>
              <a:rPr lang="en-US" sz="2400">
                <a:solidFill>
                  <a:schemeClr val="accent2"/>
                </a:solidFill>
                <a:effectLst>
                  <a:outerShdw blurRad="38100" dist="38100" dir="2700000" algn="tl">
                    <a:srgbClr val="000000"/>
                  </a:outerShdw>
                </a:effectLst>
                <a:ea typeface="+mn-ea"/>
                <a:cs typeface="+mn-cs"/>
              </a:rPr>
              <a:t>OK sports fan, now here is another question: </a:t>
            </a:r>
          </a:p>
          <a:p>
            <a:pPr algn="ctr">
              <a:buFontTx/>
              <a:buNone/>
              <a:defRPr/>
            </a:pPr>
            <a:endParaRPr lang="en-US" sz="2400">
              <a:solidFill>
                <a:schemeClr val="accent2"/>
              </a:solidFill>
              <a:effectLst>
                <a:outerShdw blurRad="38100" dist="38100" dir="2700000" algn="tl">
                  <a:srgbClr val="000000"/>
                </a:outerShdw>
              </a:effectLst>
              <a:ea typeface="+mn-ea"/>
              <a:cs typeface="+mn-cs"/>
            </a:endParaRPr>
          </a:p>
          <a:p>
            <a:pPr algn="ctr">
              <a:buFontTx/>
              <a:buNone/>
              <a:defRPr/>
            </a:pPr>
            <a:r>
              <a:rPr lang="en-US" sz="2400">
                <a:solidFill>
                  <a:schemeClr val="accent2"/>
                </a:solidFill>
                <a:effectLst>
                  <a:outerShdw blurRad="38100" dist="38100" dir="2700000" algn="tl">
                    <a:srgbClr val="000000"/>
                  </a:outerShdw>
                </a:effectLst>
                <a:ea typeface="+mn-ea"/>
                <a:cs typeface="+mn-cs"/>
              </a:rPr>
              <a:t>Does it matter at all to you that the telling and powerful cover photo from Superbowl XXXV was manipulated to fit the cover of </a:t>
            </a:r>
            <a:r>
              <a:rPr lang="en-US" sz="2400" i="1">
                <a:solidFill>
                  <a:schemeClr val="accent2"/>
                </a:solidFill>
                <a:effectLst>
                  <a:outerShdw blurRad="38100" dist="38100" dir="2700000" algn="tl">
                    <a:srgbClr val="000000"/>
                  </a:outerShdw>
                </a:effectLst>
                <a:ea typeface="+mn-ea"/>
                <a:cs typeface="+mn-cs"/>
              </a:rPr>
              <a:t>Sports Illustrated?”</a:t>
            </a:r>
          </a:p>
        </p:txBody>
      </p:sp>
      <p:sp>
        <p:nvSpPr>
          <p:cNvPr id="25604" name="Text Box 4"/>
          <p:cNvSpPr txBox="1">
            <a:spLocks noChangeArrowheads="1"/>
          </p:cNvSpPr>
          <p:nvPr/>
        </p:nvSpPr>
        <p:spPr bwMode="auto">
          <a:xfrm>
            <a:off x="468313" y="5013325"/>
            <a:ext cx="8353425" cy="641350"/>
          </a:xfrm>
          <a:prstGeom prst="rect">
            <a:avLst/>
          </a:prstGeom>
          <a:noFill/>
          <a:ln w="9525">
            <a:noFill/>
            <a:miter lim="800000"/>
            <a:headEnd/>
            <a:tailEnd/>
          </a:ln>
          <a:effectLst/>
        </p:spPr>
        <p:txBody>
          <a:bodyPr>
            <a:spAutoFit/>
          </a:bodyPr>
          <a:lstStyle/>
          <a:p>
            <a:pPr algn="ctr">
              <a:defRPr/>
            </a:pPr>
            <a:r>
              <a:rPr lang="en-US" sz="1800" b="1">
                <a:solidFill>
                  <a:srgbClr val="FFE93C"/>
                </a:solidFill>
                <a:effectLst>
                  <a:outerShdw blurRad="38100" dist="38100" dir="2700000" algn="tl">
                    <a:srgbClr val="000000"/>
                  </a:outerShdw>
                </a:effectLst>
                <a:latin typeface="Arial" charset="0"/>
                <a:ea typeface="+mn-ea"/>
                <a:cs typeface="+mn-cs"/>
              </a:rPr>
              <a:t>Go to the website below and, under resources, try </a:t>
            </a:r>
          </a:p>
          <a:p>
            <a:pPr algn="ctr">
              <a:defRPr/>
            </a:pPr>
            <a:r>
              <a:rPr lang="en-US" sz="1800" b="1">
                <a:solidFill>
                  <a:srgbClr val="FFE93C"/>
                </a:solidFill>
                <a:effectLst>
                  <a:outerShdw blurRad="38100" dist="38100" dir="2700000" algn="tl">
                    <a:srgbClr val="000000"/>
                  </a:outerShdw>
                </a:effectLst>
                <a:latin typeface="Arial" charset="0"/>
                <a:ea typeface="+mn-ea"/>
                <a:cs typeface="+mn-cs"/>
              </a:rPr>
              <a:t>CROPPING an image!</a:t>
            </a:r>
          </a:p>
        </p:txBody>
      </p:sp>
      <p:pic>
        <p:nvPicPr>
          <p:cNvPr id="167940" name="Picture 5" descr="sportsillustrated"/>
          <p:cNvPicPr>
            <a:picLocks noChangeAspect="1" noChangeArrowheads="1"/>
          </p:cNvPicPr>
          <p:nvPr>
            <p:ph sz="half" idx="2"/>
          </p:nvPr>
        </p:nvPicPr>
        <p:blipFill>
          <a:blip r:embed="rId4"/>
          <a:srcRect/>
          <a:stretch>
            <a:fillRect/>
          </a:stretch>
        </p:blipFill>
        <p:spPr>
          <a:xfrm rot="854833">
            <a:off x="6084888" y="620713"/>
            <a:ext cx="2427287" cy="3240087"/>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5" name="Text Box 2"/>
          <p:cNvSpPr txBox="1">
            <a:spLocks noChangeArrowheads="1"/>
          </p:cNvSpPr>
          <p:nvPr/>
        </p:nvSpPr>
        <p:spPr bwMode="auto">
          <a:xfrm>
            <a:off x="1387475" y="1828800"/>
            <a:ext cx="6892925" cy="579438"/>
          </a:xfrm>
          <a:prstGeom prst="rect">
            <a:avLst/>
          </a:prstGeom>
          <a:noFill/>
          <a:ln w="9525">
            <a:noFill/>
            <a:miter lim="800000"/>
            <a:headEnd/>
            <a:tailEnd/>
          </a:ln>
        </p:spPr>
        <p:txBody>
          <a:bodyPr wrap="none">
            <a:prstTxWarp prst="textNoShape">
              <a:avLst/>
            </a:prstTxWarp>
            <a:spAutoFit/>
          </a:bodyPr>
          <a:lstStyle/>
          <a:p>
            <a:r>
              <a:rPr lang="en-US" sz="3200">
                <a:hlinkClick r:id="rId3"/>
              </a:rPr>
              <a:t>http://demo.fb.se/e/girlpower/retouch/</a:t>
            </a:r>
            <a:endParaRPr lang="en-US" sz="3200"/>
          </a:p>
        </p:txBody>
      </p:sp>
      <p:pic>
        <p:nvPicPr>
          <p:cNvPr id="169986" name="Picture 3" descr="bild.jpg                                                       00435479MyBook                         B7464D7A:"/>
          <p:cNvPicPr>
            <a:picLocks noChangeAspect="1" noChangeArrowheads="1"/>
          </p:cNvPicPr>
          <p:nvPr/>
        </p:nvPicPr>
        <p:blipFill>
          <a:blip r:embed="rId4"/>
          <a:srcRect/>
          <a:stretch>
            <a:fillRect/>
          </a:stretch>
        </p:blipFill>
        <p:spPr bwMode="auto">
          <a:xfrm>
            <a:off x="438150" y="2525713"/>
            <a:ext cx="8267700" cy="4332287"/>
          </a:xfrm>
          <a:prstGeom prst="rect">
            <a:avLst/>
          </a:prstGeom>
          <a:noFill/>
          <a:ln w="9525">
            <a:noFill/>
            <a:miter lim="800000"/>
            <a:headEnd/>
            <a:tailEnd/>
          </a:ln>
        </p:spPr>
      </p:pic>
      <p:sp>
        <p:nvSpPr>
          <p:cNvPr id="12292" name="Text Box 4"/>
          <p:cNvSpPr txBox="1">
            <a:spLocks noChangeArrowheads="1"/>
          </p:cNvSpPr>
          <p:nvPr/>
        </p:nvSpPr>
        <p:spPr bwMode="auto">
          <a:xfrm>
            <a:off x="365125" y="379413"/>
            <a:ext cx="8016875" cy="641350"/>
          </a:xfrm>
          <a:prstGeom prst="rect">
            <a:avLst/>
          </a:prstGeom>
          <a:noFill/>
          <a:ln w="9525">
            <a:noFill/>
            <a:miter lim="800000"/>
            <a:headEnd/>
            <a:tailEnd/>
          </a:ln>
          <a:effectLst/>
        </p:spPr>
        <p:txBody>
          <a:bodyPr>
            <a:spAutoFit/>
          </a:bodyPr>
          <a:lstStyle/>
          <a:p>
            <a:pPr>
              <a:defRPr/>
            </a:pPr>
            <a:r>
              <a:rPr lang="en-US" sz="1800" b="1">
                <a:solidFill>
                  <a:schemeClr val="accent2"/>
                </a:solidFill>
                <a:effectLst>
                  <a:outerShdw blurRad="38100" dist="38100" dir="2700000" algn="tl">
                    <a:srgbClr val="000000"/>
                  </a:outerShdw>
                </a:effectLst>
                <a:latin typeface="Arial" charset="0"/>
                <a:ea typeface="+mn-ea"/>
                <a:cs typeface="+mn-cs"/>
              </a:rPr>
              <a:t>Visit this website for a step-by-step digital manipulation demo.  </a:t>
            </a:r>
          </a:p>
          <a:p>
            <a:pPr>
              <a:defRPr/>
            </a:pPr>
            <a:r>
              <a:rPr lang="en-US" sz="1800" b="1">
                <a:solidFill>
                  <a:srgbClr val="FF8000"/>
                </a:solidFill>
                <a:effectLst>
                  <a:outerShdw blurRad="38100" dist="38100" dir="2700000" algn="tl">
                    <a:srgbClr val="000000"/>
                  </a:outerShdw>
                </a:effectLst>
                <a:latin typeface="Arial" charset="0"/>
                <a:ea typeface="+mn-ea"/>
                <a:cs typeface="+mn-cs"/>
              </a:rPr>
              <a:t>					Click on “Retouch”</a:t>
            </a:r>
            <a:endParaRPr lang="en-US" sz="1800" b="1">
              <a:solidFill>
                <a:schemeClr val="accent2"/>
              </a:solidFill>
              <a:effectLst>
                <a:outerShdw blurRad="38100" dist="38100" dir="2700000" algn="tl">
                  <a:srgbClr val="000000"/>
                </a:outerShdw>
              </a:effectLst>
              <a:latin typeface="Arial" charset="0"/>
              <a:ea typeface="+mn-ea"/>
              <a:cs typeface="+mn-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3" name="Text Box 2"/>
          <p:cNvSpPr txBox="1">
            <a:spLocks noChangeArrowheads="1"/>
          </p:cNvSpPr>
          <p:nvPr/>
        </p:nvSpPr>
        <p:spPr bwMode="auto">
          <a:xfrm>
            <a:off x="5791200" y="2835275"/>
            <a:ext cx="2819400" cy="1187450"/>
          </a:xfrm>
          <a:prstGeom prst="rect">
            <a:avLst/>
          </a:prstGeom>
          <a:noFill/>
          <a:ln w="9525">
            <a:noFill/>
            <a:miter lim="800000"/>
            <a:headEnd/>
            <a:tailEnd/>
          </a:ln>
        </p:spPr>
        <p:txBody>
          <a:bodyPr>
            <a:prstTxWarp prst="textNoShape">
              <a:avLst/>
            </a:prstTxWarp>
            <a:spAutoFit/>
          </a:bodyPr>
          <a:lstStyle/>
          <a:p>
            <a:r>
              <a:rPr lang="en-US">
                <a:hlinkClick r:id="rId3"/>
              </a:rPr>
              <a:t>http://homepage.mac.com/gapodaca/digital/digital.html</a:t>
            </a:r>
            <a:endParaRPr lang="en-US"/>
          </a:p>
        </p:txBody>
      </p:sp>
      <p:sp>
        <p:nvSpPr>
          <p:cNvPr id="172034" name="Rectangle 3"/>
          <p:cNvSpPr>
            <a:spLocks noChangeArrowheads="1"/>
          </p:cNvSpPr>
          <p:nvPr/>
        </p:nvSpPr>
        <p:spPr bwMode="auto">
          <a:xfrm>
            <a:off x="3198813" y="39941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1269" name="Text Box 5"/>
          <p:cNvSpPr txBox="1">
            <a:spLocks noChangeArrowheads="1"/>
          </p:cNvSpPr>
          <p:nvPr/>
        </p:nvSpPr>
        <p:spPr bwMode="auto">
          <a:xfrm>
            <a:off x="457200" y="381000"/>
            <a:ext cx="8153400" cy="579438"/>
          </a:xfrm>
          <a:prstGeom prst="rect">
            <a:avLst/>
          </a:prstGeom>
          <a:noFill/>
          <a:ln w="9525">
            <a:noFill/>
            <a:miter lim="800000"/>
            <a:headEnd/>
            <a:tailEnd/>
          </a:ln>
          <a:effectLst/>
        </p:spPr>
        <p:txBody>
          <a:bodyPr>
            <a:spAutoFit/>
          </a:bodyPr>
          <a:lstStyle/>
          <a:p>
            <a:pPr algn="ctr">
              <a:defRPr/>
            </a:pPr>
            <a:r>
              <a:rPr lang="en-US" sz="3200">
                <a:solidFill>
                  <a:srgbClr val="FF6873"/>
                </a:solidFill>
                <a:effectLst>
                  <a:outerShdw blurRad="38100" dist="38100" dir="2700000" algn="tl">
                    <a:srgbClr val="000000"/>
                  </a:outerShdw>
                </a:effectLst>
                <a:latin typeface="Chalkboard Bold" charset="0"/>
                <a:ea typeface="+mn-ea"/>
                <a:cs typeface="+mn-cs"/>
              </a:rPr>
              <a:t>Greg’s Digital Retouching Portfolio</a:t>
            </a:r>
          </a:p>
        </p:txBody>
      </p:sp>
      <p:pic>
        <p:nvPicPr>
          <p:cNvPr id="172036" name="Picture 6" descr="bikini1_01-down.jpg                                            00435479MyBook                         B7464D7A:"/>
          <p:cNvPicPr>
            <a:picLocks noChangeAspect="1" noChangeArrowheads="1"/>
          </p:cNvPicPr>
          <p:nvPr/>
        </p:nvPicPr>
        <p:blipFill>
          <a:blip r:embed="rId4"/>
          <a:srcRect/>
          <a:stretch>
            <a:fillRect/>
          </a:stretch>
        </p:blipFill>
        <p:spPr bwMode="auto">
          <a:xfrm>
            <a:off x="246063" y="1905000"/>
            <a:ext cx="2701925" cy="3733800"/>
          </a:xfrm>
          <a:prstGeom prst="rect">
            <a:avLst/>
          </a:prstGeom>
          <a:noFill/>
          <a:ln w="9525">
            <a:noFill/>
            <a:miter lim="800000"/>
            <a:headEnd/>
            <a:tailEnd/>
          </a:ln>
        </p:spPr>
      </p:pic>
      <p:sp>
        <p:nvSpPr>
          <p:cNvPr id="172037" name="WordArt 10"/>
          <p:cNvSpPr>
            <a:spLocks noChangeArrowheads="1" noChangeShapeType="1" noTextEdit="1"/>
          </p:cNvSpPr>
          <p:nvPr/>
        </p:nvSpPr>
        <p:spPr bwMode="auto">
          <a:xfrm>
            <a:off x="76200" y="5105400"/>
            <a:ext cx="2217738" cy="9350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ea typeface="Impact"/>
                <a:cs typeface="Impact"/>
              </a:rPr>
              <a:t>Before</a:t>
            </a:r>
          </a:p>
        </p:txBody>
      </p:sp>
      <p:pic>
        <p:nvPicPr>
          <p:cNvPr id="172038" name="Picture 11" descr="bikini1_01.jpg                                                 00435479MyBook                         B7464D7A:"/>
          <p:cNvPicPr>
            <a:picLocks noChangeAspect="1" noChangeArrowheads="1"/>
          </p:cNvPicPr>
          <p:nvPr/>
        </p:nvPicPr>
        <p:blipFill>
          <a:blip r:embed="rId5"/>
          <a:srcRect/>
          <a:stretch>
            <a:fillRect/>
          </a:stretch>
        </p:blipFill>
        <p:spPr bwMode="auto">
          <a:xfrm>
            <a:off x="2895600" y="2968625"/>
            <a:ext cx="2593975" cy="3584575"/>
          </a:xfrm>
          <a:prstGeom prst="rect">
            <a:avLst/>
          </a:prstGeom>
          <a:noFill/>
          <a:ln w="9525">
            <a:noFill/>
            <a:miter lim="800000"/>
            <a:headEnd/>
            <a:tailEnd/>
          </a:ln>
        </p:spPr>
      </p:pic>
      <p:sp>
        <p:nvSpPr>
          <p:cNvPr id="172039" name="WordArt 12"/>
          <p:cNvSpPr>
            <a:spLocks noChangeArrowheads="1" noChangeShapeType="1" noTextEdit="1"/>
          </p:cNvSpPr>
          <p:nvPr/>
        </p:nvSpPr>
        <p:spPr bwMode="auto">
          <a:xfrm>
            <a:off x="5181600" y="5791200"/>
            <a:ext cx="2057400" cy="735013"/>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outerShdw>
                </a:effectLst>
                <a:latin typeface="Impact"/>
                <a:ea typeface="Impact"/>
                <a:cs typeface="Impact"/>
              </a:rPr>
              <a:t>After</a:t>
            </a:r>
          </a:p>
        </p:txBody>
      </p:sp>
      <p:sp>
        <p:nvSpPr>
          <p:cNvPr id="11279" name="Text Box 15"/>
          <p:cNvSpPr txBox="1">
            <a:spLocks noChangeArrowheads="1"/>
          </p:cNvSpPr>
          <p:nvPr/>
        </p:nvSpPr>
        <p:spPr bwMode="auto">
          <a:xfrm>
            <a:off x="2944813" y="1066800"/>
            <a:ext cx="4376737" cy="1281113"/>
          </a:xfrm>
          <a:prstGeom prst="rect">
            <a:avLst/>
          </a:prstGeom>
          <a:noFill/>
          <a:ln w="9525">
            <a:noFill/>
            <a:miter lim="800000"/>
            <a:headEnd/>
            <a:tailEnd/>
          </a:ln>
          <a:effectLst/>
        </p:spPr>
        <p:txBody>
          <a:bodyPr wrap="none">
            <a:spAutoFit/>
          </a:bodyPr>
          <a:lstStyle/>
          <a:p>
            <a:pPr>
              <a:defRPr/>
            </a:pPr>
            <a:r>
              <a:rPr lang="en-US" sz="1800">
                <a:latin typeface="Arial" charset="0"/>
                <a:ea typeface="+mn-ea"/>
                <a:cs typeface="+mn-cs"/>
              </a:rPr>
              <a:t>For some people, digital manipulation for </a:t>
            </a:r>
          </a:p>
          <a:p>
            <a:pPr>
              <a:defRPr/>
            </a:pPr>
            <a:r>
              <a:rPr lang="en-US" sz="1800">
                <a:latin typeface="Arial" charset="0"/>
                <a:ea typeface="+mn-ea"/>
                <a:cs typeface="+mn-cs"/>
              </a:rPr>
              <a:t>commercial companies is a full time job.</a:t>
            </a:r>
            <a:endParaRPr lang="en-US">
              <a:latin typeface="Arial" charset="0"/>
              <a:ea typeface="+mn-ea"/>
              <a:cs typeface="+mn-cs"/>
            </a:endParaRPr>
          </a:p>
          <a:p>
            <a:pPr>
              <a:defRPr/>
            </a:pPr>
            <a:endParaRPr lang="en-US">
              <a:latin typeface="Arial" charset="0"/>
              <a:ea typeface="+mn-ea"/>
              <a:cs typeface="+mn-cs"/>
            </a:endParaRPr>
          </a:p>
          <a:p>
            <a:pPr>
              <a:defRPr/>
            </a:pPr>
            <a:r>
              <a:rPr lang="en-US" sz="1800" b="1">
                <a:solidFill>
                  <a:srgbClr val="A934F7"/>
                </a:solidFill>
                <a:effectLst>
                  <a:outerShdw blurRad="38100" dist="38100" dir="2700000" algn="tl">
                    <a:srgbClr val="000000"/>
                  </a:outerShdw>
                </a:effectLst>
                <a:latin typeface="Arial" charset="0"/>
                <a:ea typeface="+mn-ea"/>
                <a:cs typeface="+mn-cs"/>
              </a:rPr>
              <a:t>Check out Greg’s work at:</a:t>
            </a:r>
            <a:endParaRPr lang="en-US">
              <a:latin typeface="Arial" charset="0"/>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1" name="Text Box 4"/>
          <p:cNvSpPr txBox="1">
            <a:spLocks noChangeArrowheads="1"/>
          </p:cNvSpPr>
          <p:nvPr/>
        </p:nvSpPr>
        <p:spPr bwMode="auto">
          <a:xfrm>
            <a:off x="431800" y="6338888"/>
            <a:ext cx="8877300" cy="366712"/>
          </a:xfrm>
          <a:prstGeom prst="rect">
            <a:avLst/>
          </a:prstGeom>
          <a:noFill/>
          <a:ln w="9525">
            <a:noFill/>
            <a:miter lim="800000"/>
            <a:headEnd/>
            <a:tailEnd/>
          </a:ln>
        </p:spPr>
        <p:txBody>
          <a:bodyPr wrap="none">
            <a:prstTxWarp prst="textNoShape">
              <a:avLst/>
            </a:prstTxWarp>
            <a:spAutoFit/>
          </a:bodyPr>
          <a:lstStyle/>
          <a:p>
            <a:r>
              <a:rPr lang="en-US" sz="1800">
                <a:hlinkClick r:id="rId3"/>
              </a:rPr>
              <a:t>http://news.nationalgeographic.com/news/2002/08/0815_020815_photooftheyear.html</a:t>
            </a:r>
            <a:endParaRPr lang="en-US" sz="1800"/>
          </a:p>
        </p:txBody>
      </p:sp>
      <p:pic>
        <p:nvPicPr>
          <p:cNvPr id="174082" name="Picture 5" descr="sharkphoto.jpg                                                 00435479MyBook                         B7464D7A:"/>
          <p:cNvPicPr>
            <a:picLocks noGrp="1" noChangeAspect="1" noChangeArrowheads="1"/>
          </p:cNvPicPr>
          <p:nvPr>
            <p:ph idx="1"/>
          </p:nvPr>
        </p:nvPicPr>
        <p:blipFill>
          <a:blip r:embed="rId4"/>
          <a:srcRect/>
          <a:stretch>
            <a:fillRect/>
          </a:stretch>
        </p:blipFill>
        <p:spPr>
          <a:xfrm>
            <a:off x="533400" y="304800"/>
            <a:ext cx="6665913" cy="4676775"/>
          </a:xfrm>
        </p:spPr>
      </p:pic>
      <p:sp>
        <p:nvSpPr>
          <p:cNvPr id="174083" name="Rectangle 6"/>
          <p:cNvSpPr>
            <a:spLocks noGrp="1" noChangeArrowheads="1"/>
          </p:cNvSpPr>
          <p:nvPr>
            <p:ph type="title"/>
          </p:nvPr>
        </p:nvSpPr>
        <p:spPr>
          <a:xfrm>
            <a:off x="76200" y="5410200"/>
            <a:ext cx="8686800" cy="609600"/>
          </a:xfrm>
        </p:spPr>
        <p:txBody>
          <a:bodyPr/>
          <a:lstStyle/>
          <a:p>
            <a:r>
              <a:rPr lang="en-US" sz="3600" u="sng"/>
              <a:t>Learn more</a:t>
            </a:r>
            <a:r>
              <a:rPr lang="en-US" sz="3600"/>
              <a:t> about National Geographic Magazine’s “Photo of the Year” at:</a:t>
            </a:r>
            <a:endParaRPr lang="en-US"/>
          </a:p>
        </p:txBody>
      </p:sp>
      <p:sp>
        <p:nvSpPr>
          <p:cNvPr id="174084" name="WordArt 7" descr="Narrow vertical"/>
          <p:cNvSpPr>
            <a:spLocks noChangeArrowheads="1" noChangeShapeType="1" noTextEdit="1"/>
          </p:cNvSpPr>
          <p:nvPr/>
        </p:nvSpPr>
        <p:spPr bwMode="auto">
          <a:xfrm>
            <a:off x="457200" y="304800"/>
            <a:ext cx="3657600" cy="12366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Arial Black"/>
                <a:cs typeface="Arial Black"/>
              </a:rPr>
              <a:t>Photo Fact...</a:t>
            </a:r>
          </a:p>
        </p:txBody>
      </p:sp>
      <p:sp>
        <p:nvSpPr>
          <p:cNvPr id="174085" name="WordArt 8" descr="Narrow vertical"/>
          <p:cNvSpPr>
            <a:spLocks noChangeArrowheads="1" noChangeShapeType="1" noTextEdit="1"/>
          </p:cNvSpPr>
          <p:nvPr/>
        </p:nvSpPr>
        <p:spPr bwMode="auto">
          <a:xfrm>
            <a:off x="4267200" y="3810000"/>
            <a:ext cx="4572000" cy="114300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Arial Black"/>
                <a:cs typeface="Arial Black"/>
              </a:rPr>
              <a:t>Or, Photo Fiction?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0" y="404813"/>
            <a:ext cx="7772400" cy="1143000"/>
          </a:xfrm>
        </p:spPr>
        <p:txBody>
          <a:bodyPr/>
          <a:lstStyle/>
          <a:p>
            <a:r>
              <a:rPr lang="en-US" sz="2800">
                <a:hlinkClick r:id="rId3"/>
              </a:rPr>
              <a:t>http://news.com.com/2300-1026_3-6033210-12.html?tag=ne.gall.pg</a:t>
            </a:r>
            <a:endParaRPr lang="en-US" sz="2800"/>
          </a:p>
        </p:txBody>
      </p:sp>
      <p:sp>
        <p:nvSpPr>
          <p:cNvPr id="31747" name="Rectangle 3"/>
          <p:cNvSpPr>
            <a:spLocks noGrp="1" noChangeArrowheads="1"/>
          </p:cNvSpPr>
          <p:nvPr>
            <p:ph type="body" sz="half" idx="1"/>
          </p:nvPr>
        </p:nvSpPr>
        <p:spPr>
          <a:xfrm>
            <a:off x="395288" y="2205038"/>
            <a:ext cx="3810000" cy="4114800"/>
          </a:xfrm>
        </p:spPr>
        <p:txBody>
          <a:bodyPr/>
          <a:lstStyle/>
          <a:p>
            <a:pPr algn="ctr">
              <a:buFontTx/>
              <a:buNone/>
              <a:defRPr/>
            </a:pPr>
            <a:r>
              <a:rPr lang="en-US" b="1">
                <a:solidFill>
                  <a:srgbClr val="A934F7"/>
                </a:solidFill>
                <a:effectLst>
                  <a:outerShdw blurRad="38100" dist="38100" dir="2700000" algn="tl">
                    <a:srgbClr val="000000"/>
                  </a:outerShdw>
                </a:effectLst>
                <a:ea typeface="+mn-ea"/>
                <a:cs typeface="+mn-cs"/>
              </a:rPr>
              <a:t>Click either link to see more</a:t>
            </a:r>
          </a:p>
          <a:p>
            <a:pPr algn="ctr">
              <a:buFontTx/>
              <a:buNone/>
              <a:defRPr/>
            </a:pPr>
            <a:r>
              <a:rPr lang="en-US" b="1">
                <a:solidFill>
                  <a:srgbClr val="A934F7"/>
                </a:solidFill>
                <a:effectLst>
                  <a:outerShdw blurRad="38100" dist="38100" dir="2700000" algn="tl">
                    <a:srgbClr val="000000"/>
                  </a:outerShdw>
                </a:effectLst>
                <a:ea typeface="+mn-ea"/>
                <a:cs typeface="+mn-cs"/>
              </a:rPr>
              <a:t> “PHOTOS THAT LIE”</a:t>
            </a:r>
          </a:p>
        </p:txBody>
      </p:sp>
      <p:sp>
        <p:nvSpPr>
          <p:cNvPr id="176131" name="AutoShape 4"/>
          <p:cNvSpPr>
            <a:spLocks noChangeArrowheads="1"/>
          </p:cNvSpPr>
          <p:nvPr/>
        </p:nvSpPr>
        <p:spPr bwMode="auto">
          <a:xfrm rot="-3759443">
            <a:off x="3968751" y="1822450"/>
            <a:ext cx="1295400" cy="936625"/>
          </a:xfrm>
          <a:prstGeom prst="rightArrow">
            <a:avLst>
              <a:gd name="adj1" fmla="val 50000"/>
              <a:gd name="adj2" fmla="val 34576"/>
            </a:avLst>
          </a:prstGeom>
          <a:solidFill>
            <a:srgbClr val="800080"/>
          </a:solidFill>
          <a:ln w="9525">
            <a:solidFill>
              <a:schemeClr val="tx1"/>
            </a:solidFill>
            <a:miter lim="800000"/>
            <a:headEnd/>
            <a:tailEnd/>
          </a:ln>
        </p:spPr>
        <p:txBody>
          <a:bodyPr wrap="none" anchor="ctr">
            <a:prstTxWarp prst="textNoShape">
              <a:avLst/>
            </a:prstTxWarp>
          </a:bodyPr>
          <a:lstStyle/>
          <a:p>
            <a:endParaRPr lang="en-AU" sz="1800"/>
          </a:p>
        </p:txBody>
      </p:sp>
      <p:pic>
        <p:nvPicPr>
          <p:cNvPr id="176132" name="Picture 5" descr="mccaughey"/>
          <p:cNvPicPr>
            <a:picLocks noChangeAspect="1" noChangeArrowheads="1"/>
          </p:cNvPicPr>
          <p:nvPr>
            <p:ph sz="half" idx="2"/>
          </p:nvPr>
        </p:nvPicPr>
        <p:blipFill>
          <a:blip r:embed="rId4"/>
          <a:srcRect/>
          <a:stretch>
            <a:fillRect/>
          </a:stretch>
        </p:blipFill>
        <p:spPr>
          <a:xfrm rot="790269">
            <a:off x="5292725" y="1412875"/>
            <a:ext cx="2943225" cy="4899025"/>
          </a:xfrm>
        </p:spPr>
      </p:pic>
      <p:sp>
        <p:nvSpPr>
          <p:cNvPr id="176133" name="Rectangle 7"/>
          <p:cNvSpPr>
            <a:spLocks noChangeArrowheads="1"/>
          </p:cNvSpPr>
          <p:nvPr/>
        </p:nvSpPr>
        <p:spPr bwMode="auto">
          <a:xfrm>
            <a:off x="395288" y="5949950"/>
            <a:ext cx="4797425" cy="366713"/>
          </a:xfrm>
          <a:prstGeom prst="rect">
            <a:avLst/>
          </a:prstGeom>
          <a:noFill/>
          <a:ln w="9525">
            <a:noFill/>
            <a:miter lim="800000"/>
            <a:headEnd/>
            <a:tailEnd/>
          </a:ln>
        </p:spPr>
        <p:txBody>
          <a:bodyPr wrap="none">
            <a:prstTxWarp prst="textNoShape">
              <a:avLst/>
            </a:prstTxWarp>
            <a:spAutoFit/>
          </a:bodyPr>
          <a:lstStyle/>
          <a:p>
            <a:r>
              <a:rPr lang="en-US" sz="1800">
                <a:hlinkClick r:id="rId5"/>
              </a:rPr>
              <a:t>http://www.sree.net/teaching/photoethics.html</a:t>
            </a:r>
            <a:endParaRPr lang="en-US" sz="1800"/>
          </a:p>
        </p:txBody>
      </p:sp>
      <p:sp>
        <p:nvSpPr>
          <p:cNvPr id="176134" name="AutoShape 8"/>
          <p:cNvSpPr>
            <a:spLocks noChangeArrowheads="1"/>
          </p:cNvSpPr>
          <p:nvPr/>
        </p:nvSpPr>
        <p:spPr bwMode="auto">
          <a:xfrm rot="6963109">
            <a:off x="553244" y="4783932"/>
            <a:ext cx="1701800" cy="576262"/>
          </a:xfrm>
          <a:prstGeom prst="rightArrow">
            <a:avLst>
              <a:gd name="adj1" fmla="val 50000"/>
              <a:gd name="adj2" fmla="val 73829"/>
            </a:avLst>
          </a:prstGeom>
          <a:solidFill>
            <a:srgbClr val="800080"/>
          </a:solidFill>
          <a:ln w="9525">
            <a:solidFill>
              <a:schemeClr val="tx1"/>
            </a:solidFill>
            <a:miter lim="800000"/>
            <a:headEnd/>
            <a:tailEnd/>
          </a:ln>
        </p:spPr>
        <p:txBody>
          <a:bodyPr wrap="none" anchor="ctr">
            <a:prstTxWarp prst="textNoShape">
              <a:avLst/>
            </a:prstTxWarp>
          </a:bodyPr>
          <a:lstStyle/>
          <a:p>
            <a:endParaRPr lang="en-AU" sz="18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6" descr="bikini3_01[1]"/>
          <p:cNvPicPr>
            <a:picLocks noChangeAspect="1" noChangeArrowheads="1"/>
          </p:cNvPicPr>
          <p:nvPr/>
        </p:nvPicPr>
        <p:blipFill>
          <a:blip r:embed="rId3"/>
          <a:srcRect/>
          <a:stretch>
            <a:fillRect/>
          </a:stretch>
        </p:blipFill>
        <p:spPr bwMode="auto">
          <a:xfrm>
            <a:off x="395288" y="0"/>
            <a:ext cx="4452937" cy="6858000"/>
          </a:xfrm>
          <a:prstGeom prst="rect">
            <a:avLst/>
          </a:prstGeom>
          <a:noFill/>
          <a:ln w="9525">
            <a:noFill/>
            <a:miter lim="800000"/>
            <a:headEnd/>
            <a:tailEnd/>
          </a:ln>
        </p:spPr>
      </p:pic>
      <p:sp>
        <p:nvSpPr>
          <p:cNvPr id="26626" name="Text Box 3"/>
          <p:cNvSpPr txBox="1">
            <a:spLocks noChangeArrowheads="1"/>
          </p:cNvSpPr>
          <p:nvPr/>
        </p:nvSpPr>
        <p:spPr bwMode="auto">
          <a:xfrm>
            <a:off x="5138738" y="123825"/>
            <a:ext cx="1149350" cy="641350"/>
          </a:xfrm>
          <a:prstGeom prst="rect">
            <a:avLst/>
          </a:prstGeom>
          <a:noFill/>
          <a:ln w="9525">
            <a:noFill/>
            <a:miter lim="800000"/>
            <a:headEnd/>
            <a:tailEnd/>
          </a:ln>
        </p:spPr>
        <p:txBody>
          <a:bodyPr wrap="none">
            <a:prstTxWarp prst="textNoShape">
              <a:avLst/>
            </a:prstTxWarp>
            <a:spAutoFit/>
          </a:bodyPr>
          <a:lstStyle/>
          <a:p>
            <a:r>
              <a:rPr lang="fr-FR" sz="3600"/>
              <a:t>After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WordArt 5"/>
          <p:cNvSpPr>
            <a:spLocks noChangeArrowheads="1" noChangeShapeType="1" noTextEdit="1"/>
          </p:cNvSpPr>
          <p:nvPr/>
        </p:nvSpPr>
        <p:spPr bwMode="auto">
          <a:xfrm>
            <a:off x="876300" y="304800"/>
            <a:ext cx="739140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ea typeface="Impact"/>
                <a:cs typeface="Impact"/>
              </a:rPr>
              <a:t>In other news?</a:t>
            </a:r>
          </a:p>
        </p:txBody>
      </p:sp>
      <p:sp>
        <p:nvSpPr>
          <p:cNvPr id="178178" name="Rectangle 7"/>
          <p:cNvSpPr>
            <a:spLocks noChangeArrowheads="1"/>
          </p:cNvSpPr>
          <p:nvPr/>
        </p:nvSpPr>
        <p:spPr bwMode="auto">
          <a:xfrm>
            <a:off x="2693988" y="4171950"/>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178179" name="Picture 9" descr="isbnew2.jpg                                                    00435479MyBook                         B7464D7A:"/>
          <p:cNvPicPr>
            <a:picLocks noChangeAspect="1" noChangeArrowheads="1"/>
          </p:cNvPicPr>
          <p:nvPr/>
        </p:nvPicPr>
        <p:blipFill>
          <a:blip r:embed="rId3"/>
          <a:srcRect/>
          <a:stretch>
            <a:fillRect/>
          </a:stretch>
        </p:blipFill>
        <p:spPr bwMode="auto">
          <a:xfrm>
            <a:off x="152400" y="2819400"/>
            <a:ext cx="2166938" cy="3213100"/>
          </a:xfrm>
          <a:prstGeom prst="rect">
            <a:avLst/>
          </a:prstGeom>
          <a:noFill/>
          <a:ln w="9525">
            <a:noFill/>
            <a:miter lim="800000"/>
            <a:headEnd/>
            <a:tailEnd/>
          </a:ln>
        </p:spPr>
      </p:pic>
      <p:pic>
        <p:nvPicPr>
          <p:cNvPr id="178180" name="Picture 10" descr="alteredwarphoto.jpg                                            00435479MyBook                         B7464D7A:"/>
          <p:cNvPicPr>
            <a:picLocks noChangeAspect="1" noChangeArrowheads="1"/>
          </p:cNvPicPr>
          <p:nvPr/>
        </p:nvPicPr>
        <p:blipFill>
          <a:blip r:embed="rId4"/>
          <a:srcRect/>
          <a:stretch>
            <a:fillRect/>
          </a:stretch>
        </p:blipFill>
        <p:spPr bwMode="auto">
          <a:xfrm>
            <a:off x="2438400" y="2819400"/>
            <a:ext cx="3962400" cy="2784475"/>
          </a:xfrm>
          <a:prstGeom prst="rect">
            <a:avLst/>
          </a:prstGeom>
          <a:noFill/>
          <a:ln w="9525">
            <a:noFill/>
            <a:miter lim="800000"/>
            <a:headEnd/>
            <a:tailEnd/>
          </a:ln>
        </p:spPr>
      </p:pic>
      <p:pic>
        <p:nvPicPr>
          <p:cNvPr id="178181" name="Picture 11" descr="&#10;postcover.jpg                                                  00435479MyBook                         B7464D7A:"/>
          <p:cNvPicPr>
            <a:picLocks noChangeAspect="1" noChangeArrowheads="1"/>
          </p:cNvPicPr>
          <p:nvPr/>
        </p:nvPicPr>
        <p:blipFill>
          <a:blip r:embed="rId5"/>
          <a:srcRect/>
          <a:stretch>
            <a:fillRect/>
          </a:stretch>
        </p:blipFill>
        <p:spPr bwMode="auto">
          <a:xfrm>
            <a:off x="6491288" y="2743200"/>
            <a:ext cx="2576512" cy="3200400"/>
          </a:xfrm>
          <a:prstGeom prst="rect">
            <a:avLst/>
          </a:prstGeom>
          <a:noFill/>
          <a:ln w="9525">
            <a:noFill/>
            <a:miter lim="800000"/>
            <a:headEnd/>
            <a:tailEnd/>
          </a:ln>
        </p:spPr>
      </p:pic>
      <p:sp>
        <p:nvSpPr>
          <p:cNvPr id="22540" name="Text Box 12"/>
          <p:cNvSpPr txBox="1">
            <a:spLocks noChangeArrowheads="1"/>
          </p:cNvSpPr>
          <p:nvPr/>
        </p:nvSpPr>
        <p:spPr bwMode="auto">
          <a:xfrm>
            <a:off x="381000" y="2057400"/>
            <a:ext cx="8610600" cy="1066800"/>
          </a:xfrm>
          <a:prstGeom prst="rect">
            <a:avLst/>
          </a:prstGeom>
          <a:noFill/>
          <a:ln w="9525">
            <a:noFill/>
            <a:miter lim="800000"/>
            <a:headEnd/>
            <a:tailEnd/>
          </a:ln>
          <a:effectLst/>
        </p:spPr>
        <p:txBody>
          <a:bodyPr>
            <a:spAutoFit/>
          </a:bodyPr>
          <a:lstStyle/>
          <a:p>
            <a:pPr>
              <a:defRPr/>
            </a:pPr>
            <a:r>
              <a:rPr lang="en-US" sz="3200" b="1">
                <a:solidFill>
                  <a:srgbClr val="FF0000"/>
                </a:solidFill>
                <a:effectLst>
                  <a:outerShdw blurRad="38100" dist="38100" dir="2700000" algn="tl">
                    <a:srgbClr val="C0C0C0"/>
                  </a:outerShdw>
                </a:effectLst>
                <a:latin typeface="Arial" charset="0"/>
                <a:ea typeface="+mn-ea"/>
                <a:cs typeface="+mn-cs"/>
              </a:rPr>
              <a:t>Examine Ethical Issues in Digital Manipulation</a:t>
            </a:r>
          </a:p>
        </p:txBody>
      </p:sp>
      <p:sp>
        <p:nvSpPr>
          <p:cNvPr id="178183" name="Text Box 13"/>
          <p:cNvSpPr txBox="1">
            <a:spLocks noChangeArrowheads="1"/>
          </p:cNvSpPr>
          <p:nvPr/>
        </p:nvSpPr>
        <p:spPr bwMode="auto">
          <a:xfrm>
            <a:off x="2901950" y="6019800"/>
            <a:ext cx="5791200" cy="457200"/>
          </a:xfrm>
          <a:prstGeom prst="rect">
            <a:avLst/>
          </a:prstGeom>
          <a:noFill/>
          <a:ln w="9525">
            <a:noFill/>
            <a:miter lim="800000"/>
            <a:headEnd/>
            <a:tailEnd/>
          </a:ln>
        </p:spPr>
        <p:txBody>
          <a:bodyPr wrap="none">
            <a:prstTxWarp prst="textNoShape">
              <a:avLst/>
            </a:prstTxWarp>
            <a:spAutoFit/>
          </a:bodyPr>
          <a:lstStyle/>
          <a:p>
            <a:r>
              <a:rPr lang="en-US">
                <a:hlinkClick r:id="rId6"/>
              </a:rPr>
              <a:t>http://www.frankwbaker.com/isbnews.htm</a:t>
            </a:r>
            <a:endParaRPr lang="en-US"/>
          </a:p>
        </p:txBody>
      </p:sp>
      <p:sp>
        <p:nvSpPr>
          <p:cNvPr id="178184" name="AutoShape 15"/>
          <p:cNvSpPr>
            <a:spLocks noChangeArrowheads="1"/>
          </p:cNvSpPr>
          <p:nvPr/>
        </p:nvSpPr>
        <p:spPr bwMode="auto">
          <a:xfrm>
            <a:off x="838200" y="5638800"/>
            <a:ext cx="1981200" cy="1066800"/>
          </a:xfrm>
          <a:prstGeom prst="rightArrow">
            <a:avLst>
              <a:gd name="adj1" fmla="val 50000"/>
              <a:gd name="adj2" fmla="val 46429"/>
            </a:avLst>
          </a:prstGeom>
          <a:solidFill>
            <a:srgbClr val="FFFF00"/>
          </a:solidFill>
          <a:ln w="9525">
            <a:solidFill>
              <a:schemeClr val="tx1"/>
            </a:solidFill>
            <a:miter lim="800000"/>
            <a:headEnd/>
            <a:tailEnd/>
          </a:ln>
        </p:spPr>
        <p:txBody>
          <a:bodyPr wrap="none" anchor="ctr">
            <a:prstTxWarp prst="textNoShape">
              <a:avLst/>
            </a:prstTxWarp>
          </a:bodyPr>
          <a:lstStyle/>
          <a:p>
            <a:endParaRPr lang="en-AU" sz="1800"/>
          </a:p>
        </p:txBody>
      </p:sp>
      <p:sp>
        <p:nvSpPr>
          <p:cNvPr id="178185" name="Text Box 16"/>
          <p:cNvSpPr txBox="1">
            <a:spLocks noChangeArrowheads="1"/>
          </p:cNvSpPr>
          <p:nvPr/>
        </p:nvSpPr>
        <p:spPr bwMode="auto">
          <a:xfrm>
            <a:off x="1371600" y="5943600"/>
            <a:ext cx="1014413" cy="457200"/>
          </a:xfrm>
          <a:prstGeom prst="rect">
            <a:avLst/>
          </a:prstGeom>
          <a:noFill/>
          <a:ln w="9525">
            <a:noFill/>
            <a:miter lim="800000"/>
            <a:headEnd/>
            <a:tailEnd/>
          </a:ln>
        </p:spPr>
        <p:txBody>
          <a:bodyPr wrap="none">
            <a:prstTxWarp prst="textNoShape">
              <a:avLst/>
            </a:prstTxWarp>
            <a:spAutoFit/>
          </a:bodyPr>
          <a:lstStyle/>
          <a:p>
            <a:r>
              <a:rPr lang="en-US"/>
              <a:t>Go to: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1" name="Rectangle 5"/>
          <p:cNvSpPr>
            <a:spLocks noGrp="1" noChangeArrowheads="1"/>
          </p:cNvSpPr>
          <p:nvPr>
            <p:ph type="title"/>
          </p:nvPr>
        </p:nvSpPr>
        <p:spPr>
          <a:xfrm>
            <a:off x="4427538" y="260350"/>
            <a:ext cx="4103687" cy="2160588"/>
          </a:xfrm>
        </p:spPr>
        <p:txBody>
          <a:bodyPr/>
          <a:lstStyle/>
          <a:p>
            <a:pPr>
              <a:defRPr/>
            </a:pPr>
            <a:r>
              <a:rPr lang="en-US" b="1">
                <a:solidFill>
                  <a:srgbClr val="FF9900"/>
                </a:solidFill>
                <a:effectLst>
                  <a:outerShdw blurRad="38100" dist="38100" dir="2700000" algn="tl">
                    <a:srgbClr val="C0C0C0"/>
                  </a:outerShdw>
                </a:effectLst>
                <a:ea typeface="+mj-ea"/>
                <a:cs typeface="+mj-cs"/>
              </a:rPr>
              <a:t>Photo-manipulation circa 1860</a:t>
            </a:r>
          </a:p>
        </p:txBody>
      </p:sp>
      <p:pic>
        <p:nvPicPr>
          <p:cNvPr id="180226" name="Picture 4" descr="lincoln1"/>
          <p:cNvPicPr>
            <a:picLocks noChangeAspect="1" noChangeArrowheads="1"/>
          </p:cNvPicPr>
          <p:nvPr>
            <p:ph idx="1"/>
          </p:nvPr>
        </p:nvPicPr>
        <p:blipFill>
          <a:blip r:embed="rId3"/>
          <a:srcRect/>
          <a:stretch>
            <a:fillRect/>
          </a:stretch>
        </p:blipFill>
        <p:spPr>
          <a:xfrm>
            <a:off x="323850" y="620713"/>
            <a:ext cx="3911600" cy="5257800"/>
          </a:xfrm>
        </p:spPr>
      </p:pic>
      <p:sp>
        <p:nvSpPr>
          <p:cNvPr id="180227" name="Text Box 7"/>
          <p:cNvSpPr txBox="1">
            <a:spLocks noChangeArrowheads="1"/>
          </p:cNvSpPr>
          <p:nvPr/>
        </p:nvSpPr>
        <p:spPr bwMode="auto">
          <a:xfrm>
            <a:off x="4572000" y="2709863"/>
            <a:ext cx="2776538" cy="1465262"/>
          </a:xfrm>
          <a:prstGeom prst="rect">
            <a:avLst/>
          </a:prstGeom>
          <a:noFill/>
          <a:ln w="9525">
            <a:noFill/>
            <a:miter lim="800000"/>
            <a:headEnd/>
            <a:tailEnd/>
          </a:ln>
        </p:spPr>
        <p:txBody>
          <a:bodyPr wrap="none">
            <a:prstTxWarp prst="textNoShape">
              <a:avLst/>
            </a:prstTxWarp>
            <a:spAutoFit/>
          </a:bodyPr>
          <a:lstStyle/>
          <a:p>
            <a:r>
              <a:rPr lang="en-US" sz="1800"/>
              <a:t>For the whole story on </a:t>
            </a:r>
          </a:p>
          <a:p>
            <a:r>
              <a:rPr lang="en-US" sz="1800"/>
              <a:t>Abe’s new bod and more </a:t>
            </a:r>
          </a:p>
          <a:p>
            <a:r>
              <a:rPr lang="en-US" sz="1800"/>
              <a:t>manipulated pics,</a:t>
            </a:r>
          </a:p>
          <a:p>
            <a:r>
              <a:rPr lang="en-US" sz="1800"/>
              <a:t>click </a:t>
            </a:r>
          </a:p>
          <a:p>
            <a:r>
              <a:rPr lang="en-US" sz="1800"/>
              <a:t>the link below…</a:t>
            </a:r>
          </a:p>
        </p:txBody>
      </p:sp>
      <p:sp>
        <p:nvSpPr>
          <p:cNvPr id="180228" name="Rectangle 8"/>
          <p:cNvSpPr>
            <a:spLocks noChangeArrowheads="1"/>
          </p:cNvSpPr>
          <p:nvPr/>
        </p:nvSpPr>
        <p:spPr bwMode="auto">
          <a:xfrm>
            <a:off x="2339975" y="6021388"/>
            <a:ext cx="6961188" cy="396875"/>
          </a:xfrm>
          <a:prstGeom prst="rect">
            <a:avLst/>
          </a:prstGeom>
          <a:noFill/>
          <a:ln w="9525">
            <a:noFill/>
            <a:miter lim="800000"/>
            <a:headEnd/>
            <a:tailEnd/>
          </a:ln>
        </p:spPr>
        <p:txBody>
          <a:bodyPr wrap="none">
            <a:prstTxWarp prst="textNoShape">
              <a:avLst/>
            </a:prstTxWarp>
            <a:spAutoFit/>
          </a:bodyPr>
          <a:lstStyle/>
          <a:p>
            <a:r>
              <a:rPr lang="en-US" sz="2000">
                <a:hlinkClick r:id="rId4"/>
              </a:rPr>
              <a:t>http://www.cs.dartmouth.edu/farid/research/digitaltampering/</a:t>
            </a:r>
            <a:endParaRPr lang="en-US" sz="2000"/>
          </a:p>
        </p:txBody>
      </p:sp>
      <p:sp>
        <p:nvSpPr>
          <p:cNvPr id="180229" name="AutoShape 9"/>
          <p:cNvSpPr>
            <a:spLocks noChangeArrowheads="1"/>
          </p:cNvSpPr>
          <p:nvPr/>
        </p:nvSpPr>
        <p:spPr bwMode="auto">
          <a:xfrm rot="-637493">
            <a:off x="7104063" y="4276725"/>
            <a:ext cx="1079500" cy="1657350"/>
          </a:xfrm>
          <a:prstGeom prst="curvedLeftArrow">
            <a:avLst>
              <a:gd name="adj1" fmla="val 30706"/>
              <a:gd name="adj2" fmla="val 61412"/>
              <a:gd name="adj3" fmla="val 33333"/>
            </a:avLst>
          </a:prstGeom>
          <a:solidFill>
            <a:srgbClr val="FFFF00"/>
          </a:solidFill>
          <a:ln w="9525">
            <a:solidFill>
              <a:schemeClr val="tx1"/>
            </a:solidFill>
            <a:miter lim="800000"/>
            <a:headEnd/>
            <a:tailEnd/>
          </a:ln>
        </p:spPr>
        <p:txBody>
          <a:bodyPr wrap="none" anchor="ctr">
            <a:prstTxWarp prst="textNoShape">
              <a:avLst/>
            </a:prstTxWarp>
          </a:bodyPr>
          <a:lstStyle/>
          <a:p>
            <a:endParaRPr lang="en-AU" sz="180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323850" y="5805488"/>
            <a:ext cx="8820150" cy="1081087"/>
          </a:xfrm>
        </p:spPr>
        <p:txBody>
          <a:bodyPr/>
          <a:lstStyle/>
          <a:p>
            <a:r>
              <a:rPr lang="en-US" sz="3200">
                <a:hlinkClick r:id="rId3"/>
              </a:rPr>
              <a:t>http://www.snopes.com/photos/politics/kerry2.asp</a:t>
            </a:r>
            <a:endParaRPr lang="en-US" sz="3200"/>
          </a:p>
        </p:txBody>
      </p:sp>
      <p:pic>
        <p:nvPicPr>
          <p:cNvPr id="182274" name="Picture 4" descr="kerry"/>
          <p:cNvPicPr>
            <a:picLocks noChangeAspect="1" noChangeArrowheads="1"/>
          </p:cNvPicPr>
          <p:nvPr>
            <p:ph idx="1"/>
          </p:nvPr>
        </p:nvPicPr>
        <p:blipFill>
          <a:blip r:embed="rId4"/>
          <a:srcRect/>
          <a:stretch>
            <a:fillRect/>
          </a:stretch>
        </p:blipFill>
        <p:spPr>
          <a:xfrm>
            <a:off x="3995738" y="549275"/>
            <a:ext cx="4584700" cy="4114800"/>
          </a:xfrm>
        </p:spPr>
      </p:pic>
      <p:sp>
        <p:nvSpPr>
          <p:cNvPr id="27654" name="Rectangle 6"/>
          <p:cNvSpPr>
            <a:spLocks noChangeArrowheads="1"/>
          </p:cNvSpPr>
          <p:nvPr/>
        </p:nvSpPr>
        <p:spPr bwMode="auto">
          <a:xfrm>
            <a:off x="323850" y="222250"/>
            <a:ext cx="3544888" cy="4595813"/>
          </a:xfrm>
          <a:prstGeom prst="rect">
            <a:avLst/>
          </a:prstGeom>
          <a:noFill/>
          <a:ln w="9525">
            <a:noFill/>
            <a:miter lim="800000"/>
            <a:headEnd/>
            <a:tailEnd/>
          </a:ln>
          <a:effectLst/>
        </p:spPr>
        <p:txBody>
          <a:bodyPr anchor="ctr">
            <a:spAutoFit/>
          </a:bodyPr>
          <a:lstStyle/>
          <a:p>
            <a:pPr>
              <a:defRPr/>
            </a:pPr>
            <a:r>
              <a:rPr lang="en-US">
                <a:latin typeface="Arial" charset="0"/>
                <a:ea typeface="+mn-ea"/>
                <a:cs typeface="+mn-cs"/>
              </a:rPr>
              <a:t>This digital composite of Senator John Kerry and Jane Fonda sharing a stage at an anti-war rally emerged during the 2004 Presidential primaries as Senator Kerry was campaigning for the Democratic nomination. </a:t>
            </a:r>
          </a:p>
          <a:p>
            <a:pPr>
              <a:defRPr/>
            </a:pPr>
            <a:endParaRPr lang="en-US">
              <a:latin typeface="Arial" charset="0"/>
              <a:ea typeface="+mn-ea"/>
              <a:cs typeface="+mn-cs"/>
            </a:endParaRPr>
          </a:p>
          <a:p>
            <a:pPr>
              <a:defRPr/>
            </a:pPr>
            <a:r>
              <a:rPr lang="en-US" sz="3200" b="1">
                <a:solidFill>
                  <a:srgbClr val="FF0000"/>
                </a:solidFill>
                <a:effectLst>
                  <a:outerShdw blurRad="38100" dist="38100" dir="2700000" algn="tl">
                    <a:srgbClr val="C0C0C0"/>
                  </a:outerShdw>
                </a:effectLst>
                <a:latin typeface="Arial" charset="0"/>
                <a:ea typeface="+mn-ea"/>
                <a:cs typeface="+mn-cs"/>
              </a:rPr>
              <a:t>BUT IT IS FAKE!</a:t>
            </a:r>
          </a:p>
        </p:txBody>
      </p:sp>
      <p:sp>
        <p:nvSpPr>
          <p:cNvPr id="27655" name="Text Box 7"/>
          <p:cNvSpPr txBox="1">
            <a:spLocks noChangeArrowheads="1"/>
          </p:cNvSpPr>
          <p:nvPr/>
        </p:nvSpPr>
        <p:spPr bwMode="auto">
          <a:xfrm>
            <a:off x="3419475" y="4797425"/>
            <a:ext cx="5256213" cy="641350"/>
          </a:xfrm>
          <a:prstGeom prst="rect">
            <a:avLst/>
          </a:prstGeom>
          <a:noFill/>
          <a:ln w="9525">
            <a:noFill/>
            <a:miter lim="800000"/>
            <a:headEnd/>
            <a:tailEnd/>
          </a:ln>
          <a:effectLst/>
        </p:spPr>
        <p:txBody>
          <a:bodyPr>
            <a:spAutoFit/>
          </a:bodyPr>
          <a:lstStyle/>
          <a:p>
            <a:pPr>
              <a:defRPr/>
            </a:pPr>
            <a:r>
              <a:rPr lang="en-US" sz="1800" b="1">
                <a:solidFill>
                  <a:srgbClr val="FF9900"/>
                </a:solidFill>
                <a:effectLst>
                  <a:outerShdw blurRad="38100" dist="38100" dir="2700000" algn="tl">
                    <a:srgbClr val="C0C0C0"/>
                  </a:outerShdw>
                </a:effectLst>
                <a:latin typeface="Arial" charset="0"/>
                <a:ea typeface="+mn-ea"/>
                <a:cs typeface="+mn-cs"/>
              </a:rPr>
              <a:t>Click the link below for the whole story and original pics…</a:t>
            </a:r>
            <a:endParaRPr lang="en-US" sz="1800">
              <a:latin typeface="Arial" charset="0"/>
              <a:ea typeface="+mn-ea"/>
              <a:cs typeface="+mn-cs"/>
            </a:endParaRPr>
          </a:p>
        </p:txBody>
      </p:sp>
      <p:sp>
        <p:nvSpPr>
          <p:cNvPr id="182277" name="AutoShape 8"/>
          <p:cNvSpPr>
            <a:spLocks noChangeArrowheads="1"/>
          </p:cNvSpPr>
          <p:nvPr/>
        </p:nvSpPr>
        <p:spPr bwMode="auto">
          <a:xfrm>
            <a:off x="684213" y="4797425"/>
            <a:ext cx="2232025" cy="1079500"/>
          </a:xfrm>
          <a:custGeom>
            <a:avLst/>
            <a:gdLst>
              <a:gd name="T0" fmla="*/ 172983901 w 21600"/>
              <a:gd name="T1" fmla="*/ 0 h 21600"/>
              <a:gd name="T2" fmla="*/ 0 w 21600"/>
              <a:gd name="T3" fmla="*/ 26975006 h 21600"/>
              <a:gd name="T4" fmla="*/ 172983901 w 21600"/>
              <a:gd name="T5" fmla="*/ 53950012 h 21600"/>
              <a:gd name="T6" fmla="*/ 230645167 w 21600"/>
              <a:gd name="T7" fmla="*/ 26975006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prstTxWarp prst="textNoShape">
              <a:avLst/>
            </a:prstTxWarp>
          </a:bodyPr>
          <a:lstStyle/>
          <a:p>
            <a:endParaRPr lang="en-AU" sz="18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1" name="Rectangle 4"/>
          <p:cNvSpPr>
            <a:spLocks noChangeArrowheads="1"/>
          </p:cNvSpPr>
          <p:nvPr/>
        </p:nvSpPr>
        <p:spPr bwMode="auto">
          <a:xfrm>
            <a:off x="1295400" y="6172200"/>
            <a:ext cx="6856413" cy="822325"/>
          </a:xfrm>
          <a:prstGeom prst="rect">
            <a:avLst/>
          </a:prstGeom>
          <a:noFill/>
          <a:ln w="9525">
            <a:noFill/>
            <a:miter lim="800000"/>
            <a:headEnd/>
            <a:tailEnd/>
          </a:ln>
        </p:spPr>
        <p:txBody>
          <a:bodyPr>
            <a:prstTxWarp prst="textNoShape">
              <a:avLst/>
            </a:prstTxWarp>
            <a:spAutoFit/>
          </a:bodyPr>
          <a:lstStyle/>
          <a:p>
            <a:r>
              <a:rPr lang="en-US">
                <a:hlinkClick r:id="rId3"/>
              </a:rPr>
              <a:t>http://www.frankwbaker.com/alteredphotostory.htm</a:t>
            </a:r>
            <a:endParaRPr lang="en-US"/>
          </a:p>
        </p:txBody>
      </p:sp>
      <p:sp>
        <p:nvSpPr>
          <p:cNvPr id="184322" name="Text Box 5"/>
          <p:cNvSpPr txBox="1">
            <a:spLocks noChangeArrowheads="1"/>
          </p:cNvSpPr>
          <p:nvPr/>
        </p:nvSpPr>
        <p:spPr bwMode="auto">
          <a:xfrm>
            <a:off x="1797050" y="5486400"/>
            <a:ext cx="6011863" cy="457200"/>
          </a:xfrm>
          <a:prstGeom prst="rect">
            <a:avLst/>
          </a:prstGeom>
          <a:noFill/>
          <a:ln w="9525">
            <a:noFill/>
            <a:miter lim="800000"/>
            <a:headEnd/>
            <a:tailEnd/>
          </a:ln>
        </p:spPr>
        <p:txBody>
          <a:bodyPr wrap="none">
            <a:prstTxWarp prst="textNoShape">
              <a:avLst/>
            </a:prstTxWarp>
            <a:spAutoFit/>
          </a:bodyPr>
          <a:lstStyle/>
          <a:p>
            <a:r>
              <a:rPr lang="en-US">
                <a:hlinkClick r:id="rId4"/>
              </a:rPr>
              <a:t>http://www.sree.net/teaching/lateditors.html</a:t>
            </a:r>
            <a:endParaRPr lang="en-US"/>
          </a:p>
        </p:txBody>
      </p:sp>
      <p:sp>
        <p:nvSpPr>
          <p:cNvPr id="184323" name="Text Box 6"/>
          <p:cNvSpPr txBox="1">
            <a:spLocks noChangeArrowheads="1"/>
          </p:cNvSpPr>
          <p:nvPr/>
        </p:nvSpPr>
        <p:spPr bwMode="auto">
          <a:xfrm>
            <a:off x="228600" y="4738688"/>
            <a:ext cx="8686800" cy="366712"/>
          </a:xfrm>
          <a:prstGeom prst="rect">
            <a:avLst/>
          </a:prstGeom>
          <a:noFill/>
          <a:ln w="9525">
            <a:noFill/>
            <a:miter lim="800000"/>
            <a:headEnd/>
            <a:tailEnd/>
          </a:ln>
        </p:spPr>
        <p:txBody>
          <a:bodyPr>
            <a:prstTxWarp prst="textNoShape">
              <a:avLst/>
            </a:prstTxWarp>
            <a:spAutoFit/>
          </a:bodyPr>
          <a:lstStyle/>
          <a:p>
            <a:r>
              <a:rPr lang="en-US" sz="1800" b="1"/>
              <a:t>Click on either link below to read about this fake photo:</a:t>
            </a:r>
          </a:p>
        </p:txBody>
      </p:sp>
      <p:sp>
        <p:nvSpPr>
          <p:cNvPr id="184324" name="AutoShape 7"/>
          <p:cNvSpPr>
            <a:spLocks noChangeArrowheads="1"/>
          </p:cNvSpPr>
          <p:nvPr/>
        </p:nvSpPr>
        <p:spPr bwMode="auto">
          <a:xfrm>
            <a:off x="1066800" y="5562600"/>
            <a:ext cx="533400" cy="228600"/>
          </a:xfrm>
          <a:prstGeom prst="chevron">
            <a:avLst>
              <a:gd name="adj" fmla="val 58333"/>
            </a:avLst>
          </a:prstGeom>
          <a:solidFill>
            <a:srgbClr val="FFFF00"/>
          </a:solidFill>
          <a:ln w="9525">
            <a:solidFill>
              <a:schemeClr val="tx1"/>
            </a:solidFill>
            <a:miter lim="800000"/>
            <a:headEnd/>
            <a:tailEnd/>
          </a:ln>
        </p:spPr>
        <p:txBody>
          <a:bodyPr wrap="none" anchor="ctr">
            <a:prstTxWarp prst="textNoShape">
              <a:avLst/>
            </a:prstTxWarp>
          </a:bodyPr>
          <a:lstStyle/>
          <a:p>
            <a:endParaRPr lang="en-AU" sz="1800"/>
          </a:p>
        </p:txBody>
      </p:sp>
      <p:sp>
        <p:nvSpPr>
          <p:cNvPr id="184325" name="AutoShape 8"/>
          <p:cNvSpPr>
            <a:spLocks noChangeArrowheads="1"/>
          </p:cNvSpPr>
          <p:nvPr/>
        </p:nvSpPr>
        <p:spPr bwMode="auto">
          <a:xfrm>
            <a:off x="609600" y="6248400"/>
            <a:ext cx="533400" cy="228600"/>
          </a:xfrm>
          <a:prstGeom prst="chevron">
            <a:avLst>
              <a:gd name="adj" fmla="val 58333"/>
            </a:avLst>
          </a:prstGeom>
          <a:solidFill>
            <a:srgbClr val="FFFF00"/>
          </a:solidFill>
          <a:ln w="9525">
            <a:solidFill>
              <a:schemeClr val="tx1"/>
            </a:solidFill>
            <a:miter lim="800000"/>
            <a:headEnd/>
            <a:tailEnd/>
          </a:ln>
        </p:spPr>
        <p:txBody>
          <a:bodyPr wrap="none" anchor="ctr">
            <a:prstTxWarp prst="textNoShape">
              <a:avLst/>
            </a:prstTxWarp>
          </a:bodyPr>
          <a:lstStyle/>
          <a:p>
            <a:endParaRPr lang="en-AU" sz="1800"/>
          </a:p>
        </p:txBody>
      </p:sp>
      <p:pic>
        <p:nvPicPr>
          <p:cNvPr id="184326" name="Picture 9" descr="7235229.jpg                                                    00435479MyBook                         B7464D7A:"/>
          <p:cNvPicPr>
            <a:picLocks noChangeAspect="1" noChangeArrowheads="1"/>
          </p:cNvPicPr>
          <p:nvPr/>
        </p:nvPicPr>
        <p:blipFill>
          <a:blip r:embed="rId5"/>
          <a:srcRect/>
          <a:stretch>
            <a:fillRect/>
          </a:stretch>
        </p:blipFill>
        <p:spPr bwMode="auto">
          <a:xfrm>
            <a:off x="304800" y="228600"/>
            <a:ext cx="3138488" cy="2097088"/>
          </a:xfrm>
          <a:prstGeom prst="rect">
            <a:avLst/>
          </a:prstGeom>
          <a:noFill/>
          <a:ln w="9525">
            <a:noFill/>
            <a:miter lim="800000"/>
            <a:headEnd/>
            <a:tailEnd/>
          </a:ln>
        </p:spPr>
      </p:pic>
      <p:pic>
        <p:nvPicPr>
          <p:cNvPr id="184327" name="Picture 10" descr="7235234.jpg                                                    00435479MyBook                         B7464D7A:"/>
          <p:cNvPicPr>
            <a:picLocks noChangeAspect="1" noChangeArrowheads="1"/>
          </p:cNvPicPr>
          <p:nvPr/>
        </p:nvPicPr>
        <p:blipFill>
          <a:blip r:embed="rId6"/>
          <a:srcRect/>
          <a:stretch>
            <a:fillRect/>
          </a:stretch>
        </p:blipFill>
        <p:spPr bwMode="auto">
          <a:xfrm>
            <a:off x="5410200" y="228600"/>
            <a:ext cx="3138488" cy="2097088"/>
          </a:xfrm>
          <a:prstGeom prst="rect">
            <a:avLst/>
          </a:prstGeom>
          <a:noFill/>
          <a:ln w="9525">
            <a:noFill/>
            <a:miter lim="800000"/>
            <a:headEnd/>
            <a:tailEnd/>
          </a:ln>
        </p:spPr>
      </p:pic>
      <p:pic>
        <p:nvPicPr>
          <p:cNvPr id="184328" name="Picture 11" descr="alteredwarphoto.jpg                                            00435479MyBook                         B7464D7A:"/>
          <p:cNvPicPr>
            <a:picLocks noChangeAspect="1" noChangeArrowheads="1"/>
          </p:cNvPicPr>
          <p:nvPr/>
        </p:nvPicPr>
        <p:blipFill>
          <a:blip r:embed="rId7"/>
          <a:srcRect/>
          <a:stretch>
            <a:fillRect/>
          </a:stretch>
        </p:blipFill>
        <p:spPr bwMode="auto">
          <a:xfrm>
            <a:off x="2590800" y="1787525"/>
            <a:ext cx="3962400" cy="2784475"/>
          </a:xfrm>
          <a:prstGeom prst="rect">
            <a:avLst/>
          </a:prstGeom>
          <a:noFill/>
          <a:ln w="57150">
            <a:solidFill>
              <a:srgbClr val="FFFF00"/>
            </a:solid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2209800" y="1981200"/>
            <a:ext cx="6265863" cy="457200"/>
          </a:xfrm>
          <a:prstGeom prst="rect">
            <a:avLst/>
          </a:prstGeom>
          <a:noFill/>
          <a:ln w="9525">
            <a:noFill/>
            <a:miter lim="800000"/>
            <a:headEnd/>
            <a:tailEnd/>
          </a:ln>
        </p:spPr>
        <p:txBody>
          <a:bodyPr wrap="none">
            <a:prstTxWarp prst="textNoShape">
              <a:avLst/>
            </a:prstTxWarp>
            <a:spAutoFit/>
          </a:bodyPr>
          <a:lstStyle/>
          <a:p>
            <a:r>
              <a:rPr lang="en-US">
                <a:hlinkClick r:id="rId3"/>
              </a:rPr>
              <a:t>http://www.aish1.com/videos/PhotoFraud.swf</a:t>
            </a:r>
            <a:endParaRPr lang="en-US"/>
          </a:p>
        </p:txBody>
      </p:sp>
      <p:sp>
        <p:nvSpPr>
          <p:cNvPr id="24579" name="Text Box 3"/>
          <p:cNvSpPr txBox="1">
            <a:spLocks noChangeArrowheads="1"/>
          </p:cNvSpPr>
          <p:nvPr/>
        </p:nvSpPr>
        <p:spPr bwMode="auto">
          <a:xfrm>
            <a:off x="693738" y="671513"/>
            <a:ext cx="7002462" cy="1066800"/>
          </a:xfrm>
          <a:prstGeom prst="rect">
            <a:avLst/>
          </a:prstGeom>
          <a:noFill/>
          <a:ln w="9525">
            <a:noFill/>
            <a:miter lim="800000"/>
            <a:headEnd/>
            <a:tailEnd/>
          </a:ln>
          <a:effectLst/>
        </p:spPr>
        <p:txBody>
          <a:bodyPr>
            <a:spAutoFit/>
          </a:bodyPr>
          <a:lstStyle/>
          <a:p>
            <a:pPr algn="ctr">
              <a:defRPr/>
            </a:pPr>
            <a:r>
              <a:rPr lang="en-US" sz="3200" b="1">
                <a:solidFill>
                  <a:srgbClr val="FF0000"/>
                </a:solidFill>
                <a:effectLst>
                  <a:outerShdw blurRad="38100" dist="38100" dir="2700000" algn="tl">
                    <a:srgbClr val="C0C0C0"/>
                  </a:outerShdw>
                </a:effectLst>
                <a:latin typeface="Arial" charset="0"/>
                <a:ea typeface="+mn-ea"/>
                <a:cs typeface="+mn-cs"/>
              </a:rPr>
              <a:t>Watch an online video about photo manipulation in News:</a:t>
            </a:r>
          </a:p>
        </p:txBody>
      </p:sp>
      <p:sp>
        <p:nvSpPr>
          <p:cNvPr id="186371" name="Text Box 4"/>
          <p:cNvSpPr txBox="1">
            <a:spLocks noChangeArrowheads="1"/>
          </p:cNvSpPr>
          <p:nvPr/>
        </p:nvSpPr>
        <p:spPr bwMode="auto">
          <a:xfrm>
            <a:off x="457200" y="1981200"/>
            <a:ext cx="1624013" cy="457200"/>
          </a:xfrm>
          <a:prstGeom prst="rect">
            <a:avLst/>
          </a:prstGeom>
          <a:noFill/>
          <a:ln w="9525">
            <a:noFill/>
            <a:miter lim="800000"/>
            <a:headEnd/>
            <a:tailEnd/>
          </a:ln>
        </p:spPr>
        <p:txBody>
          <a:bodyPr wrap="none">
            <a:prstTxWarp prst="textNoShape">
              <a:avLst/>
            </a:prstTxWarp>
            <a:spAutoFit/>
          </a:bodyPr>
          <a:lstStyle/>
          <a:p>
            <a:r>
              <a:rPr lang="en-US"/>
              <a:t>Click here:</a:t>
            </a:r>
          </a:p>
        </p:txBody>
      </p:sp>
      <p:pic>
        <p:nvPicPr>
          <p:cNvPr id="186372" name="Picture 5" descr="&#10;FakePhoto.jpg                                                  00435479MyBook                         B7464D7A:"/>
          <p:cNvPicPr>
            <a:picLocks noChangeAspect="1" noChangeArrowheads="1"/>
          </p:cNvPicPr>
          <p:nvPr/>
        </p:nvPicPr>
        <p:blipFill>
          <a:blip r:embed="rId4"/>
          <a:srcRect/>
          <a:stretch>
            <a:fillRect/>
          </a:stretch>
        </p:blipFill>
        <p:spPr bwMode="auto">
          <a:xfrm>
            <a:off x="1846263" y="2743200"/>
            <a:ext cx="5451475" cy="3662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defRPr/>
            </a:pPr>
            <a:r>
              <a:rPr lang="en-US" sz="3200" b="1">
                <a:solidFill>
                  <a:srgbClr val="A934F7"/>
                </a:solidFill>
                <a:effectLst>
                  <a:outerShdw blurRad="38100" dist="38100" dir="2700000" algn="tl">
                    <a:srgbClr val="000000"/>
                  </a:outerShdw>
                </a:effectLst>
                <a:ea typeface="+mj-ea"/>
                <a:cs typeface="+mj-cs"/>
              </a:rPr>
              <a:t>“Photography has always been awarded a special status for truthfully recording the world. But that doesn't mean all photographs, all the time.”</a:t>
            </a:r>
            <a:r>
              <a:rPr lang="en-US" sz="4000">
                <a:ea typeface="+mj-ea"/>
                <a:cs typeface="+mj-cs"/>
              </a:rPr>
              <a:t> </a:t>
            </a:r>
          </a:p>
        </p:txBody>
      </p:sp>
      <p:sp>
        <p:nvSpPr>
          <p:cNvPr id="33798" name="Text Box 6"/>
          <p:cNvSpPr txBox="1">
            <a:spLocks noChangeArrowheads="1"/>
          </p:cNvSpPr>
          <p:nvPr/>
        </p:nvSpPr>
        <p:spPr bwMode="auto">
          <a:xfrm>
            <a:off x="395288" y="2349500"/>
            <a:ext cx="3889375" cy="2289175"/>
          </a:xfrm>
          <a:prstGeom prst="rect">
            <a:avLst/>
          </a:prstGeom>
          <a:noFill/>
          <a:ln w="9525">
            <a:noFill/>
            <a:miter lim="800000"/>
            <a:headEnd/>
            <a:tailEnd/>
          </a:ln>
          <a:effectLst/>
        </p:spPr>
        <p:txBody>
          <a:bodyPr>
            <a:spAutoFit/>
          </a:bodyPr>
          <a:lstStyle/>
          <a:p>
            <a:pPr algn="ctr">
              <a:defRPr/>
            </a:pPr>
            <a:r>
              <a:rPr lang="en-US" sz="3600" b="1">
                <a:solidFill>
                  <a:srgbClr val="FF9900"/>
                </a:solidFill>
                <a:effectLst>
                  <a:outerShdw blurRad="38100" dist="38100" dir="2700000" algn="tl">
                    <a:srgbClr val="000000"/>
                  </a:outerShdw>
                </a:effectLst>
                <a:latin typeface="Arial" charset="0"/>
                <a:ea typeface="+mn-ea"/>
                <a:cs typeface="+mn-cs"/>
              </a:rPr>
              <a:t>Check out the PBS Image Lab </a:t>
            </a:r>
          </a:p>
          <a:p>
            <a:pPr algn="ctr">
              <a:defRPr/>
            </a:pPr>
            <a:r>
              <a:rPr lang="en-US" sz="3600" b="1">
                <a:solidFill>
                  <a:srgbClr val="FF9900"/>
                </a:solidFill>
                <a:effectLst>
                  <a:outerShdw blurRad="38100" dist="38100" dir="2700000" algn="tl">
                    <a:srgbClr val="000000"/>
                  </a:outerShdw>
                </a:effectLst>
                <a:latin typeface="Arial" charset="0"/>
                <a:ea typeface="+mn-ea"/>
                <a:cs typeface="+mn-cs"/>
              </a:rPr>
              <a:t>and </a:t>
            </a:r>
          </a:p>
          <a:p>
            <a:pPr algn="ctr">
              <a:defRPr/>
            </a:pPr>
            <a:r>
              <a:rPr lang="en-US" sz="3600" b="1">
                <a:solidFill>
                  <a:srgbClr val="FF9900"/>
                </a:solidFill>
                <a:effectLst>
                  <a:outerShdw blurRad="38100" dist="38100" dir="2700000" algn="tl">
                    <a:srgbClr val="000000"/>
                  </a:outerShdw>
                </a:effectLst>
                <a:latin typeface="Arial" charset="0"/>
                <a:ea typeface="+mn-ea"/>
                <a:cs typeface="+mn-cs"/>
              </a:rPr>
              <a:t>watch the video!</a:t>
            </a:r>
          </a:p>
        </p:txBody>
      </p:sp>
      <p:sp>
        <p:nvSpPr>
          <p:cNvPr id="188419" name="AutoShape 7"/>
          <p:cNvSpPr>
            <a:spLocks noChangeArrowheads="1"/>
          </p:cNvSpPr>
          <p:nvPr/>
        </p:nvSpPr>
        <p:spPr bwMode="auto">
          <a:xfrm rot="2202113">
            <a:off x="684213" y="5229225"/>
            <a:ext cx="1368425" cy="576263"/>
          </a:xfrm>
          <a:prstGeom prst="rightArrow">
            <a:avLst>
              <a:gd name="adj1" fmla="val 50000"/>
              <a:gd name="adj2" fmla="val 59366"/>
            </a:avLst>
          </a:prstGeom>
          <a:solidFill>
            <a:srgbClr val="00FF00"/>
          </a:solidFill>
          <a:ln w="9525">
            <a:solidFill>
              <a:schemeClr val="tx1"/>
            </a:solidFill>
            <a:miter lim="800000"/>
            <a:headEnd/>
            <a:tailEnd/>
          </a:ln>
        </p:spPr>
        <p:txBody>
          <a:bodyPr wrap="none" anchor="ctr">
            <a:prstTxWarp prst="textNoShape">
              <a:avLst/>
            </a:prstTxWarp>
          </a:bodyPr>
          <a:lstStyle/>
          <a:p>
            <a:endParaRPr lang="en-AU" sz="1800"/>
          </a:p>
        </p:txBody>
      </p:sp>
      <p:pic>
        <p:nvPicPr>
          <p:cNvPr id="188420" name="Picture 8" descr="lange"/>
          <p:cNvPicPr>
            <a:picLocks noChangeAspect="1" noChangeArrowheads="1"/>
          </p:cNvPicPr>
          <p:nvPr>
            <p:ph sz="half" idx="2"/>
          </p:nvPr>
        </p:nvPicPr>
        <p:blipFill>
          <a:blip r:embed="rId3"/>
          <a:srcRect/>
          <a:stretch>
            <a:fillRect/>
          </a:stretch>
        </p:blipFill>
        <p:spPr>
          <a:xfrm>
            <a:off x="4995863" y="2309813"/>
            <a:ext cx="2816225" cy="3783012"/>
          </a:xfrm>
        </p:spPr>
      </p:pic>
      <p:sp>
        <p:nvSpPr>
          <p:cNvPr id="188421" name="Rectangle 10"/>
          <p:cNvSpPr>
            <a:spLocks noChangeArrowheads="1"/>
          </p:cNvSpPr>
          <p:nvPr/>
        </p:nvSpPr>
        <p:spPr bwMode="auto">
          <a:xfrm>
            <a:off x="755650" y="6165850"/>
            <a:ext cx="8429625" cy="396875"/>
          </a:xfrm>
          <a:prstGeom prst="rect">
            <a:avLst/>
          </a:prstGeom>
          <a:noFill/>
          <a:ln w="9525">
            <a:noFill/>
            <a:miter lim="800000"/>
            <a:headEnd/>
            <a:tailEnd/>
          </a:ln>
        </p:spPr>
        <p:txBody>
          <a:bodyPr wrap="none">
            <a:prstTxWarp prst="textNoShape">
              <a:avLst/>
            </a:prstTxWarp>
            <a:spAutoFit/>
          </a:bodyPr>
          <a:lstStyle/>
          <a:p>
            <a:r>
              <a:rPr lang="en-US" sz="2000">
                <a:hlinkClick r:id="rId4"/>
              </a:rPr>
              <a:t>http://www.pbs.org/ktca/americanphotography/features/digital_essay.html</a:t>
            </a:r>
            <a:endParaRPr lang="en-US" sz="20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a:xfrm>
            <a:off x="6096000" y="3048000"/>
            <a:ext cx="2552700" cy="2667000"/>
          </a:xfrm>
        </p:spPr>
        <p:txBody>
          <a:bodyPr/>
          <a:lstStyle/>
          <a:p>
            <a:r>
              <a:rPr lang="en-US" sz="2400">
                <a:hlinkClick r:id="rId3"/>
              </a:rPr>
              <a:t>http://www.nationalgeographic.com/ngkids/0104/foolery/tips.html</a:t>
            </a:r>
            <a:endParaRPr lang="en-US"/>
          </a:p>
        </p:txBody>
      </p:sp>
      <p:sp>
        <p:nvSpPr>
          <p:cNvPr id="190466" name="WordArt 4"/>
          <p:cNvSpPr>
            <a:spLocks noChangeArrowheads="1" noChangeShapeType="1" noTextEdit="1"/>
          </p:cNvSpPr>
          <p:nvPr/>
        </p:nvSpPr>
        <p:spPr bwMode="auto">
          <a:xfrm>
            <a:off x="685800" y="381000"/>
            <a:ext cx="6008688" cy="814388"/>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a typeface="Impact"/>
                <a:cs typeface="Impact"/>
              </a:rPr>
              <a:t>Spot Photo-Fakes!</a:t>
            </a:r>
          </a:p>
        </p:txBody>
      </p:sp>
      <p:pic>
        <p:nvPicPr>
          <p:cNvPr id="190467" name="Picture 5" descr="098.jpg                                                        00435479MyBook                         B7464D7A:"/>
          <p:cNvPicPr>
            <a:picLocks noGrp="1" noChangeAspect="1" noChangeArrowheads="1"/>
          </p:cNvPicPr>
          <p:nvPr>
            <p:ph idx="1"/>
          </p:nvPr>
        </p:nvPicPr>
        <p:blipFill>
          <a:blip r:embed="rId4"/>
          <a:srcRect/>
          <a:stretch>
            <a:fillRect/>
          </a:stretch>
        </p:blipFill>
        <p:spPr>
          <a:xfrm>
            <a:off x="104775" y="2103438"/>
            <a:ext cx="2790825" cy="2239962"/>
          </a:xfrm>
        </p:spPr>
      </p:pic>
      <p:pic>
        <p:nvPicPr>
          <p:cNvPr id="190468" name="Picture 7" descr="geo.jpg                                                        00435479MyBook                         B7464D7A:"/>
          <p:cNvPicPr>
            <a:picLocks noChangeAspect="1" noChangeArrowheads="1"/>
          </p:cNvPicPr>
          <p:nvPr/>
        </p:nvPicPr>
        <p:blipFill>
          <a:blip r:embed="rId5"/>
          <a:srcRect/>
          <a:stretch>
            <a:fillRect/>
          </a:stretch>
        </p:blipFill>
        <p:spPr bwMode="auto">
          <a:xfrm rot="-582968">
            <a:off x="3335338" y="3200400"/>
            <a:ext cx="2303462" cy="3327400"/>
          </a:xfrm>
          <a:prstGeom prst="rect">
            <a:avLst/>
          </a:prstGeom>
          <a:noFill/>
          <a:ln w="9525">
            <a:noFill/>
            <a:miter lim="800000"/>
            <a:headEnd/>
            <a:tailEnd/>
          </a:ln>
        </p:spPr>
      </p:pic>
      <p:pic>
        <p:nvPicPr>
          <p:cNvPr id="190469" name="Picture 9" descr="mirabel.JPG.jpg                                                00435479MyBook                         B7464D7A:"/>
          <p:cNvPicPr>
            <a:picLocks noChangeAspect="1" noChangeArrowheads="1"/>
          </p:cNvPicPr>
          <p:nvPr/>
        </p:nvPicPr>
        <p:blipFill>
          <a:blip r:embed="rId6"/>
          <a:srcRect/>
          <a:stretch>
            <a:fillRect/>
          </a:stretch>
        </p:blipFill>
        <p:spPr bwMode="auto">
          <a:xfrm>
            <a:off x="990600" y="4038600"/>
            <a:ext cx="1971675" cy="2667000"/>
          </a:xfrm>
          <a:prstGeom prst="rect">
            <a:avLst/>
          </a:prstGeom>
          <a:noFill/>
          <a:ln w="9525">
            <a:noFill/>
            <a:miter lim="800000"/>
            <a:headEnd/>
            <a:tailEnd/>
          </a:ln>
        </p:spPr>
      </p:pic>
      <p:sp>
        <p:nvSpPr>
          <p:cNvPr id="13322" name="Text Box 10"/>
          <p:cNvSpPr txBox="1">
            <a:spLocks noChangeArrowheads="1"/>
          </p:cNvSpPr>
          <p:nvPr/>
        </p:nvSpPr>
        <p:spPr bwMode="auto">
          <a:xfrm>
            <a:off x="2967038" y="1371600"/>
            <a:ext cx="6846887" cy="1066800"/>
          </a:xfrm>
          <a:prstGeom prst="rect">
            <a:avLst/>
          </a:prstGeom>
          <a:noFill/>
          <a:ln w="9525">
            <a:noFill/>
            <a:miter lim="800000"/>
            <a:headEnd/>
            <a:tailEnd/>
          </a:ln>
          <a:effectLst/>
        </p:spPr>
        <p:txBody>
          <a:bodyPr wrap="none">
            <a:spAutoFit/>
          </a:bodyPr>
          <a:lstStyle/>
          <a:p>
            <a:pPr>
              <a:defRPr/>
            </a:pPr>
            <a:r>
              <a:rPr lang="en-US" sz="3200" b="1">
                <a:solidFill>
                  <a:srgbClr val="FF0000"/>
                </a:solidFill>
                <a:effectLst>
                  <a:outerShdw blurRad="38100" dist="38100" dir="2700000" algn="tl">
                    <a:srgbClr val="000000"/>
                  </a:outerShdw>
                </a:effectLst>
                <a:latin typeface="Arial" charset="0"/>
                <a:ea typeface="+mn-ea"/>
                <a:cs typeface="+mn-cs"/>
              </a:rPr>
              <a:t>Get media savvy and learn how to </a:t>
            </a:r>
          </a:p>
          <a:p>
            <a:pPr>
              <a:defRPr/>
            </a:pPr>
            <a:r>
              <a:rPr lang="en-US" sz="3200" b="1">
                <a:solidFill>
                  <a:srgbClr val="FF0000"/>
                </a:solidFill>
                <a:effectLst>
                  <a:outerShdw blurRad="38100" dist="38100" dir="2700000" algn="tl">
                    <a:srgbClr val="000000"/>
                  </a:outerShdw>
                </a:effectLst>
                <a:latin typeface="Arial" charset="0"/>
                <a:ea typeface="+mn-ea"/>
                <a:cs typeface="+mn-cs"/>
              </a:rPr>
              <a:t>spy a fake photo….</a:t>
            </a:r>
          </a:p>
        </p:txBody>
      </p:sp>
      <p:sp>
        <p:nvSpPr>
          <p:cNvPr id="190471" name="Text Box 11"/>
          <p:cNvSpPr txBox="1">
            <a:spLocks noChangeArrowheads="1"/>
          </p:cNvSpPr>
          <p:nvPr/>
        </p:nvSpPr>
        <p:spPr bwMode="auto">
          <a:xfrm>
            <a:off x="6019800" y="2743200"/>
            <a:ext cx="2860675" cy="457200"/>
          </a:xfrm>
          <a:prstGeom prst="rect">
            <a:avLst/>
          </a:prstGeom>
          <a:noFill/>
          <a:ln w="9525">
            <a:noFill/>
            <a:miter lim="800000"/>
            <a:headEnd/>
            <a:tailEnd/>
          </a:ln>
        </p:spPr>
        <p:txBody>
          <a:bodyPr wrap="none">
            <a:prstTxWarp prst="textNoShape">
              <a:avLst/>
            </a:prstTxWarp>
            <a:spAutoFit/>
          </a:bodyPr>
          <a:lstStyle/>
          <a:p>
            <a:r>
              <a:rPr lang="en-US"/>
              <a:t>Click the link below:</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3" name="Title 1"/>
          <p:cNvSpPr>
            <a:spLocks noGrp="1"/>
          </p:cNvSpPr>
          <p:nvPr>
            <p:ph type="title"/>
          </p:nvPr>
        </p:nvSpPr>
        <p:spPr/>
        <p:txBody>
          <a:bodyPr/>
          <a:lstStyle/>
          <a:p>
            <a:r>
              <a:rPr lang="en-AU" smtClean="0"/>
              <a:t>Spot the Mistake</a:t>
            </a:r>
          </a:p>
        </p:txBody>
      </p:sp>
      <p:sp>
        <p:nvSpPr>
          <p:cNvPr id="192514" name="Content Placeholder 2"/>
          <p:cNvSpPr>
            <a:spLocks noGrp="1"/>
          </p:cNvSpPr>
          <p:nvPr>
            <p:ph sz="quarter" idx="1"/>
          </p:nvPr>
        </p:nvSpPr>
        <p:spPr>
          <a:xfrm>
            <a:off x="457200" y="1600200"/>
            <a:ext cx="3543300" cy="4873625"/>
          </a:xfrm>
        </p:spPr>
        <p:txBody>
          <a:bodyPr/>
          <a:lstStyle/>
          <a:p>
            <a:r>
              <a:rPr lang="en-AU" sz="1800" smtClean="0"/>
              <a:t>Not all photo shopped images are good quality. Sometimes it is able to spot mistakes which is due to ‘bad editing’.</a:t>
            </a:r>
          </a:p>
          <a:p>
            <a:r>
              <a:rPr lang="en-AU" sz="1800" smtClean="0"/>
              <a:t>These mistakes can give the magazine bad reviews as it is evident that the photo is fake and by doing so will bring down the whole quality of the article, magazine and images. Most other photos in the magazine will not be believed and the magazine may eve n lose valued readers</a:t>
            </a:r>
            <a:r>
              <a:rPr lang="en-AU" smtClean="0"/>
              <a:t>.</a:t>
            </a:r>
          </a:p>
        </p:txBody>
      </p:sp>
      <p:pic>
        <p:nvPicPr>
          <p:cNvPr id="59394" name="Picture 2" descr="http://www.rawfish.com.au/images/jessica-simpson-beach-photo-photoshop-error1.jpg"/>
          <p:cNvPicPr>
            <a:picLocks noChangeAspect="1" noChangeArrowheads="1"/>
          </p:cNvPicPr>
          <p:nvPr/>
        </p:nvPicPr>
        <p:blipFill>
          <a:blip r:embed="rId3" cstate="print"/>
          <a:srcRect l="17896" t="14732"/>
          <a:stretch>
            <a:fillRect/>
          </a:stretch>
        </p:blipFill>
        <p:spPr bwMode="auto">
          <a:xfrm>
            <a:off x="4643438" y="1571612"/>
            <a:ext cx="3605207" cy="4548182"/>
          </a:xfrm>
          <a:prstGeom prst="rect">
            <a:avLst/>
          </a:prstGeom>
          <a:noFill/>
          <a:effectLst>
            <a:glow rad="228600">
              <a:schemeClr val="accent1">
                <a:satMod val="175000"/>
                <a:alpha val="40000"/>
              </a:schemeClr>
            </a:glow>
          </a:effectLst>
        </p:spPr>
      </p:pic>
      <p:sp>
        <p:nvSpPr>
          <p:cNvPr id="5" name="Oval 4"/>
          <p:cNvSpPr/>
          <p:nvPr/>
        </p:nvSpPr>
        <p:spPr>
          <a:xfrm>
            <a:off x="6286500" y="3786188"/>
            <a:ext cx="1857375" cy="18573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Back or Previous 5">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Forward or Next 6">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Action Button: Information 7">
            <a:hlinkClick r:id="rId4"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wipe(down)">
                                      <p:cBhvr>
                                        <p:cTn id="7" dur="500"/>
                                        <p:tgtEl>
                                          <p:spTgt spid="593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1" name="Title 1"/>
          <p:cNvSpPr>
            <a:spLocks noGrp="1"/>
          </p:cNvSpPr>
          <p:nvPr>
            <p:ph type="title"/>
          </p:nvPr>
        </p:nvSpPr>
        <p:spPr/>
        <p:txBody>
          <a:bodyPr/>
          <a:lstStyle/>
          <a:p>
            <a:pPr eaLnBrk="1" hangingPunct="1"/>
            <a:r>
              <a:rPr lang="en-AU" smtClean="0"/>
              <a:t>When is it right - covered </a:t>
            </a:r>
            <a:br>
              <a:rPr lang="en-AU" smtClean="0"/>
            </a:br>
            <a:endParaRPr lang="en-AU" smtClean="0"/>
          </a:p>
        </p:txBody>
      </p:sp>
      <p:sp>
        <p:nvSpPr>
          <p:cNvPr id="194562" name="Content Placeholder 2"/>
          <p:cNvSpPr>
            <a:spLocks noGrp="1"/>
          </p:cNvSpPr>
          <p:nvPr>
            <p:ph sz="quarter" idx="1"/>
          </p:nvPr>
        </p:nvSpPr>
        <p:spPr>
          <a:xfrm>
            <a:off x="428625" y="1143000"/>
            <a:ext cx="7467600" cy="5500688"/>
          </a:xfrm>
        </p:spPr>
        <p:txBody>
          <a:bodyPr/>
          <a:lstStyle/>
          <a:p>
            <a:pPr algn="just" eaLnBrk="1" hangingPunct="1"/>
            <a:r>
              <a:rPr lang="en-AU" sz="1800" smtClean="0"/>
              <a:t>Most students at schools have some kind of access to a photo editing program. Most of the time, the students only use these programs to edit their own photos which are then uploaded on their personal web pages such as myspace and facebook.</a:t>
            </a:r>
          </a:p>
          <a:p>
            <a:pPr algn="just" eaLnBrk="1" hangingPunct="1"/>
            <a:r>
              <a:rPr lang="en-AU" sz="1800" smtClean="0"/>
              <a:t>It is acceptable to a wide society when the edited photos do not offend or imitate anyone. The photos must not be copyrighted and the final product cannot be rude, offensive, ethically wrong or against any law</a:t>
            </a:r>
          </a:p>
          <a:p>
            <a:pPr algn="just" eaLnBrk="1" hangingPunct="1"/>
            <a:r>
              <a:rPr lang="en-AU" sz="1800" smtClean="0"/>
              <a:t>I have done a few quick examples and one in detail using a mix of a few photos, Corel, boredom and a lot of free time.</a:t>
            </a:r>
          </a:p>
        </p:txBody>
      </p:sp>
      <p:sp>
        <p:nvSpPr>
          <p:cNvPr id="9" name="Action Button: Back or Previous 8">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Action Button: Forward or Next 9">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Information 10">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Home 12">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09" name="Title 1"/>
          <p:cNvSpPr>
            <a:spLocks noGrp="1"/>
          </p:cNvSpPr>
          <p:nvPr>
            <p:ph type="title"/>
          </p:nvPr>
        </p:nvSpPr>
        <p:spPr>
          <a:xfrm>
            <a:off x="357188" y="0"/>
            <a:ext cx="8229600" cy="1143000"/>
          </a:xfrm>
        </p:spPr>
        <p:txBody>
          <a:bodyPr/>
          <a:lstStyle/>
          <a:p>
            <a:endParaRPr lang="en-AU"/>
          </a:p>
        </p:txBody>
      </p:sp>
      <p:sp>
        <p:nvSpPr>
          <p:cNvPr id="196610" name="Content Placeholder 2"/>
          <p:cNvSpPr>
            <a:spLocks noGrp="1"/>
          </p:cNvSpPr>
          <p:nvPr>
            <p:ph sz="quarter" idx="1"/>
          </p:nvPr>
        </p:nvSpPr>
        <p:spPr>
          <a:xfrm>
            <a:off x="457200" y="1600200"/>
            <a:ext cx="7467600" cy="4873625"/>
          </a:xfrm>
        </p:spPr>
        <p:txBody>
          <a:bodyPr/>
          <a:lstStyle/>
          <a:p>
            <a:r>
              <a:rPr lang="en-AU" sz="1600" smtClean="0"/>
              <a:t>3 images all to be cropped but one</a:t>
            </a:r>
          </a:p>
          <a:p>
            <a:r>
              <a:rPr lang="en-AU" sz="1600" smtClean="0"/>
              <a:t>The uncropped image is normally a background</a:t>
            </a:r>
          </a:p>
        </p:txBody>
      </p:sp>
      <p:pic>
        <p:nvPicPr>
          <p:cNvPr id="25604" name="Picture 5" descr="F:\butter6.jpg"/>
          <p:cNvPicPr>
            <a:picLocks noChangeAspect="1" noChangeArrowheads="1"/>
          </p:cNvPicPr>
          <p:nvPr/>
        </p:nvPicPr>
        <p:blipFill>
          <a:blip r:embed="rId3" cstate="print"/>
          <a:srcRect/>
          <a:stretch>
            <a:fillRect/>
          </a:stretch>
        </p:blipFill>
        <p:spPr bwMode="auto">
          <a:xfrm>
            <a:off x="5357813" y="285750"/>
            <a:ext cx="3216275" cy="2851150"/>
          </a:xfrm>
          <a:prstGeom prst="rect">
            <a:avLst/>
          </a:prstGeom>
          <a:noFill/>
          <a:ln w="9525">
            <a:noFill/>
            <a:miter lim="800000"/>
            <a:headEnd/>
            <a:tailEnd/>
          </a:ln>
          <a:effectLst>
            <a:glow rad="228600">
              <a:schemeClr val="accent1">
                <a:satMod val="175000"/>
                <a:alpha val="40000"/>
              </a:schemeClr>
            </a:glow>
          </a:effectLst>
        </p:spPr>
      </p:pic>
      <p:pic>
        <p:nvPicPr>
          <p:cNvPr id="25605" name="Picture 6" descr="F:\snowflakes.jpg"/>
          <p:cNvPicPr>
            <a:picLocks noChangeAspect="1" noChangeArrowheads="1"/>
          </p:cNvPicPr>
          <p:nvPr/>
        </p:nvPicPr>
        <p:blipFill>
          <a:blip r:embed="rId4" cstate="print"/>
          <a:srcRect/>
          <a:stretch>
            <a:fillRect/>
          </a:stretch>
        </p:blipFill>
        <p:spPr bwMode="auto">
          <a:xfrm>
            <a:off x="4167188" y="3286125"/>
            <a:ext cx="4381500" cy="3286125"/>
          </a:xfrm>
          <a:prstGeom prst="rect">
            <a:avLst/>
          </a:prstGeom>
          <a:noFill/>
          <a:ln w="9525">
            <a:noFill/>
            <a:miter lim="800000"/>
            <a:headEnd/>
            <a:tailEnd/>
          </a:ln>
          <a:effectLst>
            <a:glow rad="228600">
              <a:schemeClr val="accent1">
                <a:satMod val="175000"/>
                <a:alpha val="40000"/>
              </a:schemeClr>
            </a:glow>
          </a:effectLst>
        </p:spPr>
      </p:pic>
      <p:sp>
        <p:nvSpPr>
          <p:cNvPr id="8" name="Right Arrow 7"/>
          <p:cNvSpPr/>
          <p:nvPr/>
        </p:nvSpPr>
        <p:spPr>
          <a:xfrm rot="5400000">
            <a:off x="4214812" y="2571751"/>
            <a:ext cx="1000125"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0" name="Action Button: Forward or Next 9">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Information 10">
            <a:hlinkClick r:id="rId5"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2" name="Action Button: Home 11">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wipe(down)">
                                      <p:cBhvr>
                                        <p:cTn id="7" dur="1000"/>
                                        <p:tgtEl>
                                          <p:spTgt spid="25605"/>
                                        </p:tgtEl>
                                      </p:cBhvr>
                                    </p:animEffect>
                                  </p:childTnLst>
                                </p:cTn>
                              </p:par>
                              <p:par>
                                <p:cTn id="8" presetID="22" presetClass="entr" presetSubtype="4" fill="hold"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wipe(down)">
                                      <p:cBhvr>
                                        <p:cTn id="10" dur="1000"/>
                                        <p:tgtEl>
                                          <p:spTgt spid="2560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5" descr="bikini2_01-down[1]"/>
          <p:cNvPicPr>
            <a:picLocks noChangeAspect="1" noChangeArrowheads="1"/>
          </p:cNvPicPr>
          <p:nvPr/>
        </p:nvPicPr>
        <p:blipFill>
          <a:blip r:embed="rId3"/>
          <a:srcRect/>
          <a:stretch>
            <a:fillRect/>
          </a:stretch>
        </p:blipFill>
        <p:spPr bwMode="auto">
          <a:xfrm>
            <a:off x="395288" y="0"/>
            <a:ext cx="3630612" cy="6858000"/>
          </a:xfrm>
          <a:prstGeom prst="rect">
            <a:avLst/>
          </a:prstGeom>
          <a:noFill/>
          <a:ln w="9525">
            <a:noFill/>
            <a:miter lim="800000"/>
            <a:headEnd/>
            <a:tailEnd/>
          </a:ln>
        </p:spPr>
      </p:pic>
      <p:sp>
        <p:nvSpPr>
          <p:cNvPr id="28674" name="Text Box 7"/>
          <p:cNvSpPr txBox="1">
            <a:spLocks noChangeArrowheads="1"/>
          </p:cNvSpPr>
          <p:nvPr/>
        </p:nvSpPr>
        <p:spPr bwMode="auto">
          <a:xfrm>
            <a:off x="5667375" y="123825"/>
            <a:ext cx="1531938" cy="641350"/>
          </a:xfrm>
          <a:prstGeom prst="rect">
            <a:avLst/>
          </a:prstGeom>
          <a:noFill/>
          <a:ln w="9525">
            <a:noFill/>
            <a:miter lim="800000"/>
            <a:headEnd/>
            <a:tailEnd/>
          </a:ln>
        </p:spPr>
        <p:txBody>
          <a:bodyPr wrap="none">
            <a:prstTxWarp prst="textNoShape">
              <a:avLst/>
            </a:prstTxWarp>
            <a:spAutoFit/>
          </a:bodyPr>
          <a:lstStyle/>
          <a:p>
            <a:r>
              <a:rPr lang="fr-FR" sz="3600"/>
              <a:t>Before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7" name="Title 1"/>
          <p:cNvSpPr>
            <a:spLocks noGrp="1"/>
          </p:cNvSpPr>
          <p:nvPr>
            <p:ph type="title"/>
          </p:nvPr>
        </p:nvSpPr>
        <p:spPr>
          <a:xfrm>
            <a:off x="214313" y="285750"/>
            <a:ext cx="8229600" cy="1143000"/>
          </a:xfrm>
        </p:spPr>
        <p:txBody>
          <a:bodyPr/>
          <a:lstStyle/>
          <a:p>
            <a:endParaRPr lang="en-AU"/>
          </a:p>
        </p:txBody>
      </p:sp>
      <p:sp>
        <p:nvSpPr>
          <p:cNvPr id="198658" name="Content Placeholder 2"/>
          <p:cNvSpPr>
            <a:spLocks noGrp="1"/>
          </p:cNvSpPr>
          <p:nvPr>
            <p:ph sz="quarter" idx="1"/>
          </p:nvPr>
        </p:nvSpPr>
        <p:spPr>
          <a:xfrm>
            <a:off x="214313" y="1571625"/>
            <a:ext cx="4257675" cy="4757738"/>
          </a:xfrm>
        </p:spPr>
        <p:txBody>
          <a:bodyPr/>
          <a:lstStyle/>
          <a:p>
            <a:pPr algn="just"/>
            <a:r>
              <a:rPr lang="en-AU" sz="2000" smtClean="0"/>
              <a:t>Using Corel, I cropped, moved, edited and blended all these images together to create a totally different image.</a:t>
            </a:r>
          </a:p>
          <a:p>
            <a:pPr algn="just"/>
            <a:r>
              <a:rPr lang="en-AU" sz="2000" smtClean="0"/>
              <a:t>This image was very easy to create and took me a maximum of 5 minutes.</a:t>
            </a:r>
          </a:p>
          <a:p>
            <a:pPr algn="just"/>
            <a:r>
              <a:rPr lang="en-AU" sz="2000" smtClean="0"/>
              <a:t>This type of photo editing is accepted as it is only for personal usage and doesn’t offend anyone, plus its fun to create.</a:t>
            </a:r>
          </a:p>
          <a:p>
            <a:pPr algn="just"/>
            <a:r>
              <a:rPr lang="en-AU" sz="2000" smtClean="0"/>
              <a:t>This type of photo manipulation is acceptable by most people.</a:t>
            </a:r>
          </a:p>
        </p:txBody>
      </p:sp>
      <p:sp>
        <p:nvSpPr>
          <p:cNvPr id="4" name="Action Button: Back or Previous 3">
            <a:hlinkClick r:id="" action="ppaction://hlinkshowjump?jump=previousslide" highlightClick="1"/>
          </p:cNvPr>
          <p:cNvSpPr/>
          <p:nvPr/>
        </p:nvSpPr>
        <p:spPr>
          <a:xfrm>
            <a:off x="8858250" y="0"/>
            <a:ext cx="285750" cy="285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Forward or Next 4">
            <a:hlinkClick r:id="" action="ppaction://hlinkshowjump?jump=nextslide" highlightClick="1"/>
          </p:cNvPr>
          <p:cNvSpPr/>
          <p:nvPr/>
        </p:nvSpPr>
        <p:spPr>
          <a:xfrm>
            <a:off x="8858250" y="428625"/>
            <a:ext cx="285750" cy="285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Information 5">
            <a:hlinkClick r:id="rId3" action="ppaction://hlinksldjump" highlightClick="1"/>
          </p:cNvPr>
          <p:cNvSpPr/>
          <p:nvPr/>
        </p:nvSpPr>
        <p:spPr>
          <a:xfrm>
            <a:off x="8858250" y="857250"/>
            <a:ext cx="285750" cy="28575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8" name="TextBox 7"/>
          <p:cNvSpPr txBox="1"/>
          <p:nvPr/>
        </p:nvSpPr>
        <p:spPr>
          <a:xfrm>
            <a:off x="4714875" y="5286375"/>
            <a:ext cx="3643313" cy="1395413"/>
          </a:xfrm>
          <a:prstGeom prst="rect">
            <a:avLst/>
          </a:prstGeom>
          <a:solidFill>
            <a:schemeClr val="accent1">
              <a:lumMod val="40000"/>
              <a:lumOff val="60000"/>
            </a:schemeClr>
          </a:solidFill>
          <a:ln>
            <a:solidFill>
              <a:schemeClr val="accent1">
                <a:lumMod val="75000"/>
              </a:schemeClr>
            </a:solidFill>
          </a:ln>
        </p:spPr>
        <p:txBody>
          <a:bodyPr>
            <a:spAutoFit/>
          </a:bodyPr>
          <a:lstStyle/>
          <a:p>
            <a:pPr>
              <a:defRPr/>
            </a:pPr>
            <a:r>
              <a:rPr lang="en-AU" sz="1700" dirty="0">
                <a:latin typeface="Arial" charset="0"/>
                <a:ea typeface="+mn-ea"/>
                <a:cs typeface="+mn-cs"/>
              </a:rPr>
              <a:t>This is an image of a celebrity being manipulated in order for her to have smoother skin, and look more glamorous. This is done on Adobe Photo Shop</a:t>
            </a:r>
          </a:p>
        </p:txBody>
      </p:sp>
      <p:sp>
        <p:nvSpPr>
          <p:cNvPr id="9" name="Action Button: Home 8">
            <a:hlinkClick r:id="" action="ppaction://hlinkshowjump?jump=firstslide" highlightClick="1"/>
          </p:cNvPr>
          <p:cNvSpPr/>
          <p:nvPr/>
        </p:nvSpPr>
        <p:spPr>
          <a:xfrm>
            <a:off x="8858250" y="1285875"/>
            <a:ext cx="285750" cy="285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6634" name="Picture 10" descr="http://img23.yukle.tc/images/9990photoshop_CS3_EXTENDET.jpg"/>
          <p:cNvPicPr>
            <a:picLocks noChangeAspect="1" noChangeArrowheads="1"/>
          </p:cNvPicPr>
          <p:nvPr/>
        </p:nvPicPr>
        <p:blipFill>
          <a:blip r:embed="rId4" cstate="print"/>
          <a:srcRect/>
          <a:stretch>
            <a:fillRect/>
          </a:stretch>
        </p:blipFill>
        <p:spPr bwMode="auto">
          <a:xfrm>
            <a:off x="4643438" y="1000108"/>
            <a:ext cx="4003016" cy="4038598"/>
          </a:xfrm>
          <a:prstGeom prst="rect">
            <a:avLst/>
          </a:prstGeom>
          <a:noFill/>
          <a:effectLst>
            <a:glow rad="228600">
              <a:schemeClr val="accent1">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0864" y="4286885"/>
            <a:ext cx="6480048" cy="1091572"/>
          </a:xfrm>
        </p:spPr>
        <p:txBody>
          <a:bodyPr>
            <a:normAutofit fontScale="90000"/>
          </a:bodyPr>
          <a:lstStyle/>
          <a:p>
            <a:pPr eaLnBrk="1" fontAlgn="auto" hangingPunct="1">
              <a:spcAft>
                <a:spcPts val="0"/>
              </a:spcAft>
              <a:defRPr/>
            </a:pPr>
            <a:r>
              <a:rPr lang="en-AU" smtClean="0"/>
              <a:t>The Camera Never Lies</a:t>
            </a:r>
            <a:endParaRPr lang="en-AU"/>
          </a:p>
        </p:txBody>
      </p:sp>
      <p:sp>
        <p:nvSpPr>
          <p:cNvPr id="200706" name="Subtitle 2"/>
          <p:cNvSpPr>
            <a:spLocks noGrp="1"/>
          </p:cNvSpPr>
          <p:nvPr>
            <p:ph type="subTitle" idx="1"/>
          </p:nvPr>
        </p:nvSpPr>
        <p:spPr>
          <a:xfrm>
            <a:off x="5916613" y="3802063"/>
            <a:ext cx="2555875" cy="444500"/>
          </a:xfrm>
        </p:spPr>
        <p:txBody>
          <a:bodyPr/>
          <a:lstStyle/>
          <a:p>
            <a:pPr marR="0" eaLnBrk="1" hangingPunct="1"/>
            <a:r>
              <a:rPr lang="en-AU" smtClean="0"/>
              <a:t>By Alexander Sardo</a:t>
            </a:r>
          </a:p>
        </p:txBody>
      </p:sp>
      <p:sp>
        <p:nvSpPr>
          <p:cNvPr id="200707" name="TextBox 4"/>
          <p:cNvSpPr txBox="1">
            <a:spLocks noChangeArrowheads="1"/>
          </p:cNvSpPr>
          <p:nvPr/>
        </p:nvSpPr>
        <p:spPr bwMode="auto">
          <a:xfrm>
            <a:off x="6850063" y="5164138"/>
            <a:ext cx="1638300" cy="366712"/>
          </a:xfrm>
          <a:prstGeom prst="rect">
            <a:avLst/>
          </a:prstGeom>
          <a:noFill/>
          <a:ln w="9525">
            <a:noFill/>
            <a:miter lim="800000"/>
            <a:headEnd/>
            <a:tailEnd/>
          </a:ln>
        </p:spPr>
        <p:txBody>
          <a:bodyPr>
            <a:prstTxWarp prst="textNoShape">
              <a:avLst/>
            </a:prstTxWarp>
            <a:spAutoFit/>
          </a:bodyPr>
          <a:lstStyle/>
          <a:p>
            <a:pPr algn="r"/>
            <a:r>
              <a:rPr lang="en-AU" sz="1800"/>
              <a:t>2A AIT 2008</a:t>
            </a:r>
          </a:p>
        </p:txBody>
      </p:sp>
      <p:sp>
        <p:nvSpPr>
          <p:cNvPr id="11" name="Action Button: Forward or Next 10">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00709" name="Picture 9"/>
          <p:cNvPicPr>
            <a:picLocks noChangeAspect="1" noChangeArrowheads="1"/>
          </p:cNvPicPr>
          <p:nvPr/>
        </p:nvPicPr>
        <p:blipFill>
          <a:blip r:embed="rId4"/>
          <a:srcRect/>
          <a:stretch>
            <a:fillRect/>
          </a:stretch>
        </p:blipFill>
        <p:spPr bwMode="auto">
          <a:xfrm>
            <a:off x="323850" y="188913"/>
            <a:ext cx="3660775" cy="4103687"/>
          </a:xfrm>
          <a:prstGeom prst="rect">
            <a:avLst/>
          </a:prstGeom>
          <a:noFill/>
          <a:ln w="9525">
            <a:noFill/>
            <a:miter lim="800000"/>
            <a:headEnd/>
            <a:tailEnd/>
          </a:ln>
        </p:spPr>
      </p:pic>
      <p:pic>
        <p:nvPicPr>
          <p:cNvPr id="200710" name="Picture 11" descr="mooning_bart_e0"/>
          <p:cNvPicPr>
            <a:picLocks noChangeAspect="1" noChangeArrowheads="1" noCrop="1"/>
          </p:cNvPicPr>
          <p:nvPr/>
        </p:nvPicPr>
        <p:blipFill>
          <a:blip r:embed="rId5"/>
          <a:srcRect/>
          <a:stretch>
            <a:fillRect/>
          </a:stretch>
        </p:blipFill>
        <p:spPr bwMode="auto">
          <a:xfrm>
            <a:off x="0" y="6237288"/>
            <a:ext cx="352425" cy="620712"/>
          </a:xfrm>
          <a:prstGeom prst="rect">
            <a:avLst/>
          </a:prstGeom>
          <a:noFill/>
          <a:ln w="9525">
            <a:noFill/>
            <a:miter lim="800000"/>
            <a:headEnd/>
            <a:tailEnd/>
          </a:ln>
        </p:spPr>
      </p:pic>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eaLnBrk="1" hangingPunct="1"/>
            <a:r>
              <a:rPr lang="en-AU" smtClean="0"/>
              <a:t>Help</a:t>
            </a:r>
          </a:p>
        </p:txBody>
      </p:sp>
      <p:sp>
        <p:nvSpPr>
          <p:cNvPr id="4" name="Action Button: Forward or Next 3">
            <a:hlinkClick r:id="" action="ppaction://hlinkshowjump?jump=nextslide" highlightClick="1"/>
          </p:cNvPr>
          <p:cNvSpPr/>
          <p:nvPr/>
        </p:nvSpPr>
        <p:spPr>
          <a:xfrm>
            <a:off x="857250" y="4929188"/>
            <a:ext cx="928688" cy="8572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5" name="Action Button: Back or Previous 4">
            <a:hlinkClick r:id="" action="ppaction://hlinkshowjump?jump=previousslide" highlightClick="1"/>
          </p:cNvPr>
          <p:cNvSpPr/>
          <p:nvPr/>
        </p:nvSpPr>
        <p:spPr>
          <a:xfrm>
            <a:off x="857250" y="1785938"/>
            <a:ext cx="928688" cy="8572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6" name="Action Button: Home 5">
            <a:hlinkClick r:id="" action="ppaction://hlinkshowjump?jump=firstslide" highlightClick="1"/>
          </p:cNvPr>
          <p:cNvSpPr/>
          <p:nvPr/>
        </p:nvSpPr>
        <p:spPr>
          <a:xfrm>
            <a:off x="857250" y="2857500"/>
            <a:ext cx="928688" cy="857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7" name="Action Button: Help 6">
            <a:hlinkClick r:id="rId4" action="ppaction://hlinksldjump" highlightClick="1"/>
          </p:cNvPr>
          <p:cNvSpPr/>
          <p:nvPr/>
        </p:nvSpPr>
        <p:spPr>
          <a:xfrm>
            <a:off x="857250" y="3929063"/>
            <a:ext cx="928688" cy="857250"/>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02758" name="TextBox 7"/>
          <p:cNvSpPr txBox="1">
            <a:spLocks noChangeArrowheads="1"/>
          </p:cNvSpPr>
          <p:nvPr/>
        </p:nvSpPr>
        <p:spPr bwMode="auto">
          <a:xfrm>
            <a:off x="1928813" y="1785938"/>
            <a:ext cx="2928937" cy="641350"/>
          </a:xfrm>
          <a:prstGeom prst="rect">
            <a:avLst/>
          </a:prstGeom>
          <a:noFill/>
          <a:ln w="9525">
            <a:noFill/>
            <a:miter lim="800000"/>
            <a:headEnd/>
            <a:tailEnd/>
          </a:ln>
        </p:spPr>
        <p:txBody>
          <a:bodyPr>
            <a:prstTxWarp prst="textNoShape">
              <a:avLst/>
            </a:prstTxWarp>
            <a:spAutoFit/>
          </a:bodyPr>
          <a:lstStyle/>
          <a:p>
            <a:r>
              <a:rPr lang="en-AU" sz="1800"/>
              <a:t>Previous Slide: takes you to the previous slide.  </a:t>
            </a:r>
          </a:p>
        </p:txBody>
      </p:sp>
      <p:sp>
        <p:nvSpPr>
          <p:cNvPr id="202759" name="TextBox 8"/>
          <p:cNvSpPr txBox="1">
            <a:spLocks noChangeArrowheads="1"/>
          </p:cNvSpPr>
          <p:nvPr/>
        </p:nvSpPr>
        <p:spPr bwMode="auto">
          <a:xfrm>
            <a:off x="1928813" y="2857500"/>
            <a:ext cx="2928937" cy="641350"/>
          </a:xfrm>
          <a:prstGeom prst="rect">
            <a:avLst/>
          </a:prstGeom>
          <a:noFill/>
          <a:ln w="9525">
            <a:noFill/>
            <a:miter lim="800000"/>
            <a:headEnd/>
            <a:tailEnd/>
          </a:ln>
        </p:spPr>
        <p:txBody>
          <a:bodyPr>
            <a:prstTxWarp prst="textNoShape">
              <a:avLst/>
            </a:prstTxWarp>
            <a:spAutoFit/>
          </a:bodyPr>
          <a:lstStyle/>
          <a:p>
            <a:r>
              <a:rPr lang="en-AU" sz="1800"/>
              <a:t>Home: takes you to the contents page. </a:t>
            </a:r>
          </a:p>
        </p:txBody>
      </p:sp>
      <p:sp>
        <p:nvSpPr>
          <p:cNvPr id="202760" name="TextBox 9"/>
          <p:cNvSpPr txBox="1">
            <a:spLocks noChangeArrowheads="1"/>
          </p:cNvSpPr>
          <p:nvPr/>
        </p:nvSpPr>
        <p:spPr bwMode="auto">
          <a:xfrm>
            <a:off x="1928813" y="3929063"/>
            <a:ext cx="2928937" cy="641350"/>
          </a:xfrm>
          <a:prstGeom prst="rect">
            <a:avLst/>
          </a:prstGeom>
          <a:noFill/>
          <a:ln w="9525">
            <a:noFill/>
            <a:miter lim="800000"/>
            <a:headEnd/>
            <a:tailEnd/>
          </a:ln>
        </p:spPr>
        <p:txBody>
          <a:bodyPr>
            <a:prstTxWarp prst="textNoShape">
              <a:avLst/>
            </a:prstTxWarp>
            <a:spAutoFit/>
          </a:bodyPr>
          <a:lstStyle/>
          <a:p>
            <a:r>
              <a:rPr lang="en-AU" sz="1800"/>
              <a:t>Help: take you to this page. </a:t>
            </a:r>
          </a:p>
        </p:txBody>
      </p:sp>
      <p:sp>
        <p:nvSpPr>
          <p:cNvPr id="202761" name="TextBox 10"/>
          <p:cNvSpPr txBox="1">
            <a:spLocks noChangeArrowheads="1"/>
          </p:cNvSpPr>
          <p:nvPr/>
        </p:nvSpPr>
        <p:spPr bwMode="auto">
          <a:xfrm>
            <a:off x="1857375" y="4929188"/>
            <a:ext cx="2928938" cy="641350"/>
          </a:xfrm>
          <a:prstGeom prst="rect">
            <a:avLst/>
          </a:prstGeom>
          <a:noFill/>
          <a:ln w="9525">
            <a:noFill/>
            <a:miter lim="800000"/>
            <a:headEnd/>
            <a:tailEnd/>
          </a:ln>
        </p:spPr>
        <p:txBody>
          <a:bodyPr>
            <a:prstTxWarp prst="textNoShape">
              <a:avLst/>
            </a:prstTxWarp>
            <a:spAutoFit/>
          </a:bodyPr>
          <a:lstStyle/>
          <a:p>
            <a:r>
              <a:rPr lang="en-AU" sz="1800"/>
              <a:t>Next Slide: takes you to the next slide. </a:t>
            </a:r>
          </a:p>
        </p:txBody>
      </p:sp>
      <p:sp>
        <p:nvSpPr>
          <p:cNvPr id="11" name="Action Button: Forward or Next 10">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2" name="Action Button: Back or Previous 11">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4" name="Action Button: Help 13">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02766" name="Picture 21"/>
          <p:cNvPicPr>
            <a:picLocks noChangeAspect="1" noChangeArrowheads="1"/>
          </p:cNvPicPr>
          <p:nvPr/>
        </p:nvPicPr>
        <p:blipFill>
          <a:blip r:embed="rId6"/>
          <a:srcRect/>
          <a:stretch>
            <a:fillRect/>
          </a:stretch>
        </p:blipFill>
        <p:spPr bwMode="auto">
          <a:xfrm>
            <a:off x="5076825" y="1916113"/>
            <a:ext cx="3744913" cy="3455987"/>
          </a:xfrm>
          <a:prstGeom prst="rect">
            <a:avLst/>
          </a:prstGeom>
          <a:noFill/>
          <a:ln w="9525">
            <a:noFill/>
            <a:miter lim="800000"/>
            <a:headEnd/>
            <a:tailEnd/>
          </a:ln>
        </p:spPr>
      </p:pic>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eaLnBrk="1" hangingPunct="1"/>
            <a:r>
              <a:rPr lang="en-AU" smtClean="0"/>
              <a:t>Contents</a:t>
            </a:r>
          </a:p>
        </p:txBody>
      </p:sp>
      <p:pic>
        <p:nvPicPr>
          <p:cNvPr id="204802" name="Picture 8" descr="george-w-bush-picture copy.jpg"/>
          <p:cNvPicPr>
            <a:picLocks noChangeAspect="1"/>
          </p:cNvPicPr>
          <p:nvPr/>
        </p:nvPicPr>
        <p:blipFill>
          <a:blip r:embed="rId4"/>
          <a:srcRect/>
          <a:stretch>
            <a:fillRect/>
          </a:stretch>
        </p:blipFill>
        <p:spPr bwMode="auto">
          <a:xfrm>
            <a:off x="5786438" y="357188"/>
            <a:ext cx="3214687" cy="4143375"/>
          </a:xfrm>
          <a:prstGeom prst="rect">
            <a:avLst/>
          </a:prstGeom>
          <a:noFill/>
          <a:ln w="9525">
            <a:noFill/>
            <a:miter lim="800000"/>
            <a:headEnd/>
            <a:tailEnd/>
          </a:ln>
        </p:spPr>
      </p:pic>
      <p:sp>
        <p:nvSpPr>
          <p:cNvPr id="204803" name="Content Placeholder 8"/>
          <p:cNvSpPr>
            <a:spLocks noGrp="1"/>
          </p:cNvSpPr>
          <p:nvPr>
            <p:ph idx="1"/>
          </p:nvPr>
        </p:nvSpPr>
        <p:spPr/>
        <p:txBody>
          <a:bodyPr/>
          <a:lstStyle/>
          <a:p>
            <a:r>
              <a:rPr lang="en-AU" sz="2000" smtClean="0">
                <a:hlinkClick r:id="rId5" action="ppaction://hlinksldjump"/>
              </a:rPr>
              <a:t>Introduction</a:t>
            </a:r>
            <a:endParaRPr lang="en-AU" sz="2000" smtClean="0"/>
          </a:p>
          <a:p>
            <a:r>
              <a:rPr lang="en-AU" sz="2000" smtClean="0">
                <a:hlinkClick r:id="rId6" action="ppaction://hlinksldjump"/>
              </a:rPr>
              <a:t>What is Image Manipulation?</a:t>
            </a:r>
            <a:endParaRPr lang="en-AU" sz="2000" smtClean="0"/>
          </a:p>
          <a:p>
            <a:r>
              <a:rPr lang="en-AU" sz="2000" smtClean="0">
                <a:hlinkClick r:id="rId7" action="ppaction://hlinksldjump"/>
              </a:rPr>
              <a:t>Use of Image Manipulation</a:t>
            </a:r>
            <a:endParaRPr lang="en-AU" sz="2000" smtClean="0"/>
          </a:p>
          <a:p>
            <a:r>
              <a:rPr lang="en-AU" sz="2000" smtClean="0">
                <a:hlinkClick r:id="rId8" action="ppaction://hlinksldjump"/>
              </a:rPr>
              <a:t>Analogue and Digital </a:t>
            </a:r>
            <a:endParaRPr lang="en-AU" sz="2000" smtClean="0"/>
          </a:p>
          <a:p>
            <a:r>
              <a:rPr lang="en-AU" sz="2000" smtClean="0">
                <a:hlinkClick r:id="rId9" action="ppaction://hlinksldjump"/>
              </a:rPr>
              <a:t>Hardware </a:t>
            </a:r>
          </a:p>
          <a:p>
            <a:r>
              <a:rPr lang="en-AU" sz="2000" smtClean="0">
                <a:hlinkClick r:id="rId5" action="ppaction://hlinksldjump"/>
              </a:rPr>
              <a:t>Software </a:t>
            </a:r>
            <a:endParaRPr lang="en-AU" sz="2000" smtClean="0"/>
          </a:p>
          <a:p>
            <a:r>
              <a:rPr lang="en-AU" sz="2000" smtClean="0">
                <a:hlinkClick r:id="rId10" action="ppaction://hlinksldjump"/>
              </a:rPr>
              <a:t>Law and Ethics</a:t>
            </a:r>
            <a:endParaRPr lang="en-AU" sz="2000" smtClean="0"/>
          </a:p>
          <a:p>
            <a:r>
              <a:rPr lang="en-AU" sz="2000" smtClean="0">
                <a:hlinkClick r:id="rId11" action="ppaction://hlinksldjump"/>
              </a:rPr>
              <a:t>Examples</a:t>
            </a:r>
            <a:endParaRPr lang="en-AU" sz="2000" smtClean="0"/>
          </a:p>
          <a:p>
            <a:r>
              <a:rPr lang="en-AU" sz="2000" smtClean="0">
                <a:hlinkClick r:id="rId12" action="ppaction://hlinksldjump"/>
              </a:rPr>
              <a:t>Help</a:t>
            </a:r>
            <a:endParaRPr lang="en-AU" sz="2000" smtClean="0"/>
          </a:p>
          <a:p>
            <a:pPr>
              <a:buFont typeface="Wingdings 2" pitchFamily="-72" charset="2"/>
              <a:buNone/>
            </a:pPr>
            <a:endParaRPr lang="en-AU" sz="2000" smtClean="0"/>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12"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3" name="Action Button: Home 12">
            <a:hlinkClick r:id="rId13"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6849" name="Title 1"/>
          <p:cNvSpPr>
            <a:spLocks noGrp="1"/>
          </p:cNvSpPr>
          <p:nvPr>
            <p:ph type="title"/>
          </p:nvPr>
        </p:nvSpPr>
        <p:spPr>
          <a:xfrm>
            <a:off x="323850" y="0"/>
            <a:ext cx="7467600" cy="854075"/>
          </a:xfrm>
        </p:spPr>
        <p:txBody>
          <a:bodyPr/>
          <a:lstStyle/>
          <a:p>
            <a:pPr eaLnBrk="1" hangingPunct="1"/>
            <a:r>
              <a:rPr lang="en-AU" sz="4000" smtClean="0"/>
              <a:t>Introduction</a:t>
            </a:r>
          </a:p>
        </p:txBody>
      </p:sp>
      <p:sp>
        <p:nvSpPr>
          <p:cNvPr id="206850" name="TextBox 8"/>
          <p:cNvSpPr txBox="1">
            <a:spLocks noChangeArrowheads="1"/>
          </p:cNvSpPr>
          <p:nvPr/>
        </p:nvSpPr>
        <p:spPr bwMode="auto">
          <a:xfrm>
            <a:off x="250825" y="836613"/>
            <a:ext cx="8429625" cy="2536825"/>
          </a:xfrm>
          <a:prstGeom prst="rect">
            <a:avLst/>
          </a:prstGeom>
          <a:noFill/>
          <a:ln w="9525">
            <a:noFill/>
            <a:miter lim="800000"/>
            <a:headEnd/>
            <a:tailEnd/>
          </a:ln>
        </p:spPr>
        <p:txBody>
          <a:bodyPr>
            <a:prstTxWarp prst="textNoShape">
              <a:avLst/>
            </a:prstTxWarp>
            <a:spAutoFit/>
          </a:bodyPr>
          <a:lstStyle/>
          <a:p>
            <a:r>
              <a:rPr lang="en-AU" sz="1600"/>
              <a:t>“The Camera never lies” is a famous statement, however does it still hold true? In our modern world pictures are often seen in newspapers, magazines and the internet altered from their original form. </a:t>
            </a:r>
          </a:p>
          <a:p>
            <a:endParaRPr lang="en-AU" sz="1600"/>
          </a:p>
          <a:p>
            <a:r>
              <a:rPr lang="en-AU" sz="1600"/>
              <a:t>The truth is that the camera never actually does lie, the changes made are the result of image manipulation.</a:t>
            </a:r>
          </a:p>
          <a:p>
            <a:endParaRPr lang="en-AU" sz="1600"/>
          </a:p>
          <a:p>
            <a:r>
              <a:rPr lang="en-AU" sz="1600"/>
              <a:t>Image manipulation has been around nearly as long as photography has. A famous example of this was Leon Trotsky a rival politician of Joseph Stalin. After Stalin seized power he ordered that all photos of Leon Trotsky be doctored to remove him.</a:t>
            </a:r>
            <a:r>
              <a:rPr lang="en-AU" sz="1800"/>
              <a:t>         </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06854" name="Picture 5" descr="http://www.gwjokes.com/pictures/photoshop-upsidedown.jpg"/>
          <p:cNvPicPr>
            <a:picLocks noChangeAspect="1" noChangeArrowheads="1"/>
          </p:cNvPicPr>
          <p:nvPr/>
        </p:nvPicPr>
        <p:blipFill>
          <a:blip r:embed="rId5"/>
          <a:srcRect/>
          <a:stretch>
            <a:fillRect/>
          </a:stretch>
        </p:blipFill>
        <p:spPr bwMode="auto">
          <a:xfrm>
            <a:off x="2555875" y="3716338"/>
            <a:ext cx="4000500" cy="2682875"/>
          </a:xfrm>
          <a:prstGeom prst="rect">
            <a:avLst/>
          </a:prstGeom>
          <a:noFill/>
          <a:ln w="9525">
            <a:noFill/>
            <a:miter lim="800000"/>
            <a:headEnd/>
            <a:tailEnd/>
          </a:ln>
        </p:spPr>
      </p:pic>
      <p:sp>
        <p:nvSpPr>
          <p:cNvPr id="13" name="Action Button: Home 12">
            <a:hlinkClick r:id="rId6"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897" name="Title 1"/>
          <p:cNvSpPr>
            <a:spLocks noGrp="1"/>
          </p:cNvSpPr>
          <p:nvPr>
            <p:ph type="title"/>
          </p:nvPr>
        </p:nvSpPr>
        <p:spPr>
          <a:xfrm>
            <a:off x="179388" y="188913"/>
            <a:ext cx="7467600" cy="796925"/>
          </a:xfrm>
        </p:spPr>
        <p:txBody>
          <a:bodyPr/>
          <a:lstStyle/>
          <a:p>
            <a:pPr eaLnBrk="1" hangingPunct="1"/>
            <a:r>
              <a:rPr lang="en-AU" sz="4000" smtClean="0"/>
              <a:t>What is Image Manipulation?</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08901" name="TextBox 12"/>
          <p:cNvSpPr txBox="1">
            <a:spLocks noChangeArrowheads="1"/>
          </p:cNvSpPr>
          <p:nvPr/>
        </p:nvSpPr>
        <p:spPr bwMode="auto">
          <a:xfrm>
            <a:off x="395288" y="1052513"/>
            <a:ext cx="7786687" cy="4981575"/>
          </a:xfrm>
          <a:prstGeom prst="rect">
            <a:avLst/>
          </a:prstGeom>
          <a:noFill/>
          <a:ln w="9525">
            <a:noFill/>
            <a:miter lim="800000"/>
            <a:headEnd/>
            <a:tailEnd/>
          </a:ln>
        </p:spPr>
        <p:txBody>
          <a:bodyPr>
            <a:prstTxWarp prst="textNoShape">
              <a:avLst/>
            </a:prstTxWarp>
            <a:spAutoFit/>
          </a:bodyPr>
          <a:lstStyle/>
          <a:p>
            <a:r>
              <a:rPr lang="en-US" sz="1600"/>
              <a:t>“Photo manipulation is the application of image editing techniques to photographs in order to create an illusion or deception (in contrast to mere enhancement or correction), through analog or digital means.” – wikipedia</a:t>
            </a:r>
          </a:p>
          <a:p>
            <a:endParaRPr lang="en-US" sz="1600"/>
          </a:p>
          <a:p>
            <a:r>
              <a:rPr lang="en-US" sz="1600"/>
              <a:t>No dictionary could give a clear definition for image or photo manipulation however I believe the wikipedia one gave the most informative and concise explanation. </a:t>
            </a:r>
          </a:p>
          <a:p>
            <a:endParaRPr lang="en-US" sz="1600"/>
          </a:p>
          <a:p>
            <a:r>
              <a:rPr lang="en-US" sz="1600"/>
              <a:t>The only area that becomes hazy is “in contrast to mere enhancement or correction”. Where do you draw the line between enhancement or correction and illusion or deception, for example if a you see a picture of a model in a magazine and she has had her skin “touched up”, her hair colour made more vibrant and some of her features, such as her lips, made bolder, is that enhancement or deception? This is deception as you are not seeing a true representation of the person in the photo. </a:t>
            </a:r>
          </a:p>
          <a:p>
            <a:endParaRPr lang="en-US" sz="1600"/>
          </a:p>
          <a:p>
            <a:r>
              <a:rPr lang="en-US" sz="1600"/>
              <a:t>Enhancement is more clearly defined as changing the quality of an image, for the better, without altering the picture itself. For example if you have a picture of , say you and your friends, and everybody in it has “red eye” it would not be image manipulation to remove that. This is enhancement as the people in the image are not being altered merely corrected.  </a:t>
            </a:r>
            <a:endParaRPr lang="en-AU" sz="1600"/>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5" name="Title 1"/>
          <p:cNvSpPr>
            <a:spLocks noGrp="1"/>
          </p:cNvSpPr>
          <p:nvPr>
            <p:ph type="title" idx="4294967295"/>
          </p:nvPr>
        </p:nvSpPr>
        <p:spPr>
          <a:xfrm>
            <a:off x="152400" y="0"/>
            <a:ext cx="7467600" cy="796925"/>
          </a:xfrm>
        </p:spPr>
        <p:txBody>
          <a:bodyPr/>
          <a:lstStyle/>
          <a:p>
            <a:pPr eaLnBrk="1" hangingPunct="1"/>
            <a:r>
              <a:rPr lang="en-AU" sz="4000" smtClean="0"/>
              <a:t>What is Image Manipulation?</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0949" name="TextBox 12"/>
          <p:cNvSpPr txBox="1">
            <a:spLocks noChangeArrowheads="1"/>
          </p:cNvSpPr>
          <p:nvPr/>
        </p:nvSpPr>
        <p:spPr bwMode="auto">
          <a:xfrm>
            <a:off x="0" y="838200"/>
            <a:ext cx="7786688" cy="825500"/>
          </a:xfrm>
          <a:prstGeom prst="rect">
            <a:avLst/>
          </a:prstGeom>
          <a:noFill/>
          <a:ln w="9525">
            <a:noFill/>
            <a:miter lim="800000"/>
            <a:headEnd/>
            <a:tailEnd/>
          </a:ln>
        </p:spPr>
        <p:txBody>
          <a:bodyPr>
            <a:prstTxWarp prst="textNoShape">
              <a:avLst/>
            </a:prstTxWarp>
            <a:spAutoFit/>
          </a:bodyPr>
          <a:lstStyle/>
          <a:p>
            <a:r>
              <a:rPr lang="en-US" sz="1600"/>
              <a:t>“Photo manipulation is the application of image editing techniques to photographs in order to create an illusion or deception</a:t>
            </a:r>
          </a:p>
          <a:p>
            <a:endParaRPr lang="en-US" sz="1600"/>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22216" name="Picture 8" descr="Screen shot 2017-11-14 at 12"/>
          <p:cNvPicPr>
            <a:picLocks noChangeAspect="1" noChangeArrowheads="1"/>
          </p:cNvPicPr>
          <p:nvPr/>
        </p:nvPicPr>
        <p:blipFill>
          <a:blip r:embed="rId6"/>
          <a:srcRect/>
          <a:stretch>
            <a:fillRect/>
          </a:stretch>
        </p:blipFill>
        <p:spPr bwMode="auto">
          <a:xfrm>
            <a:off x="152400" y="1524000"/>
            <a:ext cx="5461000" cy="4213225"/>
          </a:xfrm>
          <a:prstGeom prst="rect">
            <a:avLst/>
          </a:prstGeom>
          <a:noFill/>
          <a:ln w="9525">
            <a:noFill/>
            <a:miter lim="800000"/>
            <a:headEnd/>
            <a:tailEnd/>
          </a:ln>
        </p:spPr>
      </p:pic>
      <p:sp>
        <p:nvSpPr>
          <p:cNvPr id="222217" name="Text Box 9"/>
          <p:cNvSpPr txBox="1">
            <a:spLocks noChangeArrowheads="1"/>
          </p:cNvSpPr>
          <p:nvPr/>
        </p:nvSpPr>
        <p:spPr bwMode="auto">
          <a:xfrm>
            <a:off x="0" y="5715000"/>
            <a:ext cx="6781800" cy="1187450"/>
          </a:xfrm>
          <a:prstGeom prst="rect">
            <a:avLst/>
          </a:prstGeom>
          <a:noFill/>
          <a:ln w="9525">
            <a:noFill/>
            <a:miter lim="800000"/>
            <a:headEnd/>
            <a:tailEnd/>
          </a:ln>
        </p:spPr>
        <p:txBody>
          <a:bodyPr>
            <a:prstTxWarp prst="textNoShape">
              <a:avLst/>
            </a:prstTxWarp>
            <a:spAutoFit/>
          </a:bodyPr>
          <a:lstStyle/>
          <a:p>
            <a:pPr>
              <a:spcBef>
                <a:spcPct val="50000"/>
              </a:spcBef>
            </a:pPr>
            <a:r>
              <a:rPr lang="en-US" sz="1200"/>
              <a:t>This print (Library of Congress, Prints &amp; Photographs Division) appears to be of General Ulysses S. Grant in front of his troops at City Point, Virginia, during the American Civil War. Some very nice detective work by researchers at the Library of Congress revealed that this print is a composite of three separate prints: (1) the head in this photo is taken from a portrait of Grant; (2) the horse and body are those of Major General Alexander M. McCook; and (3) the background is of Confederate prisoners captured at the battle of Fisher's Hill, VA.</a:t>
            </a:r>
          </a:p>
        </p:txBody>
      </p:sp>
      <p:pic>
        <p:nvPicPr>
          <p:cNvPr id="222218" name="Picture 10" descr="Grant2"/>
          <p:cNvPicPr>
            <a:picLocks noChangeAspect="1" noChangeArrowheads="1"/>
          </p:cNvPicPr>
          <p:nvPr/>
        </p:nvPicPr>
        <p:blipFill>
          <a:blip r:embed="rId7"/>
          <a:srcRect/>
          <a:stretch>
            <a:fillRect/>
          </a:stretch>
        </p:blipFill>
        <p:spPr bwMode="auto">
          <a:xfrm>
            <a:off x="6934200" y="1295400"/>
            <a:ext cx="2017713" cy="2654300"/>
          </a:xfrm>
          <a:prstGeom prst="rect">
            <a:avLst/>
          </a:prstGeom>
          <a:noFill/>
          <a:ln w="9525">
            <a:noFill/>
            <a:miter lim="800000"/>
            <a:headEnd/>
            <a:tailEnd/>
          </a:ln>
        </p:spPr>
      </p:pic>
      <p:sp>
        <p:nvSpPr>
          <p:cNvPr id="222219" name="Oval 11"/>
          <p:cNvSpPr>
            <a:spLocks noChangeArrowheads="1"/>
          </p:cNvSpPr>
          <p:nvPr/>
        </p:nvSpPr>
        <p:spPr bwMode="auto">
          <a:xfrm>
            <a:off x="7391400" y="1219200"/>
            <a:ext cx="762000" cy="762000"/>
          </a:xfrm>
          <a:prstGeom prst="ellipse">
            <a:avLst/>
          </a:prstGeom>
          <a:noFill/>
          <a:ln w="19050">
            <a:solidFill>
              <a:srgbClr val="FF0000"/>
            </a:solidFill>
            <a:round/>
            <a:headEnd/>
            <a:tailEnd/>
          </a:ln>
        </p:spPr>
        <p:txBody>
          <a:bodyPr wrap="none" anchor="ctr">
            <a:prstTxWarp prst="textNoShape">
              <a:avLst/>
            </a:prstTxWarp>
          </a:bodyPr>
          <a:lstStyle/>
          <a:p>
            <a:endParaRPr lang="en-US"/>
          </a:p>
        </p:txBody>
      </p:sp>
      <p:pic>
        <p:nvPicPr>
          <p:cNvPr id="222220" name="Picture 12" descr="Grant3"/>
          <p:cNvPicPr>
            <a:picLocks noChangeAspect="1" noChangeArrowheads="1"/>
          </p:cNvPicPr>
          <p:nvPr/>
        </p:nvPicPr>
        <p:blipFill>
          <a:blip r:embed="rId8"/>
          <a:srcRect/>
          <a:stretch>
            <a:fillRect/>
          </a:stretch>
        </p:blipFill>
        <p:spPr bwMode="auto">
          <a:xfrm>
            <a:off x="5029200" y="2286000"/>
            <a:ext cx="3695700" cy="3048000"/>
          </a:xfrm>
          <a:prstGeom prst="rect">
            <a:avLst/>
          </a:prstGeom>
          <a:noFill/>
          <a:ln w="9525">
            <a:noFill/>
            <a:miter lim="800000"/>
            <a:headEnd/>
            <a:tailEnd/>
          </a:ln>
        </p:spPr>
      </p:pic>
      <p:sp>
        <p:nvSpPr>
          <p:cNvPr id="222221" name="Line 13"/>
          <p:cNvSpPr>
            <a:spLocks noChangeShapeType="1"/>
          </p:cNvSpPr>
          <p:nvPr/>
        </p:nvSpPr>
        <p:spPr bwMode="auto">
          <a:xfrm flipH="1">
            <a:off x="7162800" y="1981200"/>
            <a:ext cx="457200" cy="609600"/>
          </a:xfrm>
          <a:prstGeom prst="line">
            <a:avLst/>
          </a:prstGeom>
          <a:noFill/>
          <a:ln w="28575">
            <a:solidFill>
              <a:srgbClr val="FF0000"/>
            </a:solidFill>
            <a:round/>
            <a:headEnd/>
            <a:tailEnd type="triangle" w="med" len="med"/>
          </a:ln>
        </p:spPr>
        <p:txBody>
          <a:bodyPr wrap="none" anchor="ctr">
            <a:prstTxWarp prst="textNoShape">
              <a:avLst/>
            </a:prstTxWarp>
          </a:bodyPr>
          <a:lstStyle/>
          <a:p>
            <a:endParaRPr lang="en-US"/>
          </a:p>
        </p:txBody>
      </p:sp>
      <p:sp>
        <p:nvSpPr>
          <p:cNvPr id="222222" name="Oval 14"/>
          <p:cNvSpPr>
            <a:spLocks noChangeArrowheads="1"/>
          </p:cNvSpPr>
          <p:nvPr/>
        </p:nvSpPr>
        <p:spPr bwMode="auto">
          <a:xfrm>
            <a:off x="5638800" y="2438400"/>
            <a:ext cx="2895600" cy="2743200"/>
          </a:xfrm>
          <a:prstGeom prst="ellipse">
            <a:avLst/>
          </a:prstGeom>
          <a:noFill/>
          <a:ln w="28575">
            <a:solidFill>
              <a:srgbClr val="FF0000"/>
            </a:solidFill>
            <a:round/>
            <a:headEnd/>
            <a:tailEnd/>
          </a:ln>
        </p:spPr>
        <p:txBody>
          <a:bodyPr wrap="none" anchor="ctr">
            <a:prstTxWarp prst="textNoShape">
              <a:avLst/>
            </a:prstTxWarp>
          </a:bodyPr>
          <a:lstStyle/>
          <a:p>
            <a:endParaRPr lang="en-US"/>
          </a:p>
        </p:txBody>
      </p:sp>
      <p:pic>
        <p:nvPicPr>
          <p:cNvPr id="222223" name="Picture 15" descr="Grant4"/>
          <p:cNvPicPr>
            <a:picLocks noChangeAspect="1" noChangeArrowheads="1"/>
          </p:cNvPicPr>
          <p:nvPr/>
        </p:nvPicPr>
        <p:blipFill>
          <a:blip r:embed="rId9"/>
          <a:srcRect/>
          <a:stretch>
            <a:fillRect/>
          </a:stretch>
        </p:blipFill>
        <p:spPr bwMode="auto">
          <a:xfrm>
            <a:off x="3352800" y="4114800"/>
            <a:ext cx="3670300" cy="2603500"/>
          </a:xfrm>
          <a:prstGeom prst="rect">
            <a:avLst/>
          </a:prstGeom>
          <a:noFill/>
          <a:ln w="9525">
            <a:noFill/>
            <a:miter lim="800000"/>
            <a:headEnd/>
            <a:tailEnd/>
          </a:ln>
        </p:spPr>
      </p:pic>
    </p:spTree>
  </p:cSld>
  <p:clrMapOvr>
    <a:masterClrMapping/>
  </p:clrMapOvr>
  <p:transition spd="med">
    <p:fade thruBlk="1"/>
    <p:sndAc>
      <p:stSnd>
        <p:snd r:embed="rId3" name="camera.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222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2221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222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2220"/>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grpId="0" nodeType="afterEffect">
                                  <p:stCondLst>
                                    <p:cond delay="0"/>
                                  </p:stCondLst>
                                  <p:childTnLst>
                                    <p:set>
                                      <p:cBhvr>
                                        <p:cTn id="22" dur="1" fill="hold">
                                          <p:stCondLst>
                                            <p:cond delay="0"/>
                                          </p:stCondLst>
                                        </p:cTn>
                                        <p:tgtEl>
                                          <p:spTgt spid="222221"/>
                                        </p:tgtEl>
                                        <p:attrNameLst>
                                          <p:attrName>style.visibility</p:attrName>
                                        </p:attrNameLst>
                                      </p:cBhvr>
                                      <p:to>
                                        <p:strVal val="visible"/>
                                      </p:to>
                                    </p:set>
                                    <p:animEffect transition="in" filter="wipe(right)">
                                      <p:cBhvr>
                                        <p:cTn id="23" dur="2000"/>
                                        <p:tgtEl>
                                          <p:spTgt spid="222221"/>
                                        </p:tgtEl>
                                      </p:cBhvr>
                                    </p:animEffec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222222"/>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222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7" grpId="0"/>
      <p:bldP spid="222219" grpId="0" animBg="1"/>
      <p:bldP spid="222221" grpId="0" animBg="1"/>
      <p:bldP spid="222222" grpId="0" animBg="1"/>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2993" name="Title 1"/>
          <p:cNvSpPr>
            <a:spLocks noGrp="1"/>
          </p:cNvSpPr>
          <p:nvPr>
            <p:ph type="title"/>
          </p:nvPr>
        </p:nvSpPr>
        <p:spPr>
          <a:xfrm>
            <a:off x="179388" y="0"/>
            <a:ext cx="7467600" cy="792163"/>
          </a:xfrm>
        </p:spPr>
        <p:txBody>
          <a:bodyPr/>
          <a:lstStyle/>
          <a:p>
            <a:r>
              <a:rPr lang="en-AU" sz="4000" smtClean="0"/>
              <a:t>Uses of Image Manipulation</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2997" name="Text Box 9"/>
          <p:cNvSpPr txBox="1">
            <a:spLocks noChangeArrowheads="1"/>
          </p:cNvSpPr>
          <p:nvPr/>
        </p:nvSpPr>
        <p:spPr bwMode="auto">
          <a:xfrm>
            <a:off x="250825" y="765175"/>
            <a:ext cx="8064500" cy="2047875"/>
          </a:xfrm>
          <a:prstGeom prst="rect">
            <a:avLst/>
          </a:prstGeom>
          <a:noFill/>
          <a:ln w="9525">
            <a:noFill/>
            <a:miter lim="800000"/>
            <a:headEnd/>
            <a:tailEnd/>
          </a:ln>
        </p:spPr>
        <p:txBody>
          <a:bodyPr>
            <a:prstTxWarp prst="textNoShape">
              <a:avLst/>
            </a:prstTxWarp>
            <a:spAutoFit/>
          </a:bodyPr>
          <a:lstStyle/>
          <a:p>
            <a:pPr>
              <a:spcBef>
                <a:spcPct val="50000"/>
              </a:spcBef>
            </a:pPr>
            <a:r>
              <a:rPr lang="en-AU" sz="1600"/>
              <a:t>Image manipulation has many uses, mostly in media and film for a variety of reasons and also used very often on the internet. </a:t>
            </a:r>
          </a:p>
          <a:p>
            <a:pPr>
              <a:spcBef>
                <a:spcPct val="50000"/>
              </a:spcBef>
            </a:pPr>
            <a:r>
              <a:rPr lang="en-AU" sz="1600"/>
              <a:t>On the internet image manipulation is mostly for humour but also to show off people’s ability to vastly alter images while maintaining their realism. This is often called photoshopping in reference to photoshop a popular image manipulation program made by adobe. </a:t>
            </a:r>
          </a:p>
          <a:p>
            <a:pPr>
              <a:spcBef>
                <a:spcPct val="50000"/>
              </a:spcBef>
            </a:pPr>
            <a:endParaRPr lang="en-AU" sz="1600"/>
          </a:p>
        </p:txBody>
      </p:sp>
      <p:sp>
        <p:nvSpPr>
          <p:cNvPr id="13" name="Action Button: Home 12">
            <a:hlinkClick r:id="rId5"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2999" name="Text Box 7"/>
          <p:cNvSpPr txBox="1">
            <a:spLocks noChangeArrowheads="1"/>
          </p:cNvSpPr>
          <p:nvPr/>
        </p:nvSpPr>
        <p:spPr bwMode="auto">
          <a:xfrm>
            <a:off x="6248400" y="3581400"/>
            <a:ext cx="2362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213000" name="Picture 8" descr="Grant1"/>
          <p:cNvPicPr>
            <a:picLocks noChangeAspect="1" noChangeArrowheads="1"/>
          </p:cNvPicPr>
          <p:nvPr/>
        </p:nvPicPr>
        <p:blipFill>
          <a:blip r:embed="rId6">
            <a:alphaModFix amt="44000"/>
          </a:blip>
          <a:srcRect/>
          <a:stretch>
            <a:fillRect/>
          </a:stretch>
        </p:blipFill>
        <p:spPr bwMode="auto">
          <a:xfrm>
            <a:off x="6477000" y="3886200"/>
            <a:ext cx="2489200" cy="1920875"/>
          </a:xfrm>
          <a:prstGeom prst="rect">
            <a:avLst/>
          </a:prstGeom>
          <a:noFill/>
          <a:ln w="9525">
            <a:noFill/>
            <a:miter lim="800000"/>
            <a:headEnd/>
            <a:tailEnd/>
          </a:ln>
        </p:spPr>
      </p:pic>
      <p:sp>
        <p:nvSpPr>
          <p:cNvPr id="213001" name="Text Box 10"/>
          <p:cNvSpPr txBox="1">
            <a:spLocks noChangeArrowheads="1"/>
          </p:cNvSpPr>
          <p:nvPr/>
        </p:nvSpPr>
        <p:spPr bwMode="auto">
          <a:xfrm>
            <a:off x="304800" y="2743200"/>
            <a:ext cx="6172200" cy="3675063"/>
          </a:xfrm>
          <a:prstGeom prst="rect">
            <a:avLst/>
          </a:prstGeom>
          <a:noFill/>
          <a:ln w="9525">
            <a:noFill/>
            <a:miter lim="800000"/>
            <a:headEnd/>
            <a:tailEnd/>
          </a:ln>
        </p:spPr>
        <p:txBody>
          <a:bodyPr>
            <a:prstTxWarp prst="textNoShape">
              <a:avLst/>
            </a:prstTxWarp>
            <a:spAutoFit/>
          </a:bodyPr>
          <a:lstStyle/>
          <a:p>
            <a:pPr>
              <a:spcBef>
                <a:spcPct val="50000"/>
              </a:spcBef>
            </a:pPr>
            <a:r>
              <a:rPr lang="en-AU" sz="1600">
                <a:solidFill>
                  <a:schemeClr val="accent1"/>
                </a:solidFill>
              </a:rPr>
              <a:t>A fantastic example of this is in the political arena. Politicians who spoke at separate events will be placed next to each other on the front cover of a newspaper creating the illusion that they are at the same event. The newspaper might not necessarily claim they’re at the same event but they will not say that the politicians weren't at the same event either. However if the newspapers claim that they were at the same event and the truth is they were on opposite sides of the country, the newspapers can be sued, so most prefer to create the illusion and leave the rest to the readers.</a:t>
            </a:r>
            <a:r>
              <a:rPr lang="en-AU" sz="1600"/>
              <a:t> </a:t>
            </a:r>
          </a:p>
          <a:p>
            <a:pPr>
              <a:spcBef>
                <a:spcPct val="50000"/>
              </a:spcBef>
            </a:pPr>
            <a:endParaRPr lang="en-AU" sz="1400"/>
          </a:p>
          <a:p>
            <a:pPr>
              <a:spcBef>
                <a:spcPct val="50000"/>
              </a:spcBef>
            </a:pPr>
            <a:endParaRPr lang="en-AU" sz="1400"/>
          </a:p>
          <a:p>
            <a:pPr>
              <a:spcBef>
                <a:spcPct val="50000"/>
              </a:spcBef>
            </a:pPr>
            <a:r>
              <a:rPr lang="en-AU" sz="1400"/>
              <a:t>In the film industry image manipulation is common place as it is used to create spectacular special effects that drawn in massive crowds, all eager to  see “their hero’s next big adventure”</a:t>
            </a:r>
            <a:endParaRPr lang="en-US" sz="16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1" name="Title 1"/>
          <p:cNvSpPr>
            <a:spLocks noGrp="1"/>
          </p:cNvSpPr>
          <p:nvPr>
            <p:ph type="title"/>
          </p:nvPr>
        </p:nvSpPr>
        <p:spPr>
          <a:xfrm>
            <a:off x="179388" y="115888"/>
            <a:ext cx="8353425" cy="666750"/>
          </a:xfrm>
        </p:spPr>
        <p:txBody>
          <a:bodyPr/>
          <a:lstStyle/>
          <a:p>
            <a:pPr eaLnBrk="1" hangingPunct="1"/>
            <a:r>
              <a:rPr lang="en-AU" sz="4000" smtClean="0"/>
              <a:t>Analogue and Digital </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215045" name="Text Box 13"/>
          <p:cNvSpPr txBox="1">
            <a:spLocks noChangeArrowheads="1"/>
          </p:cNvSpPr>
          <p:nvPr/>
        </p:nvSpPr>
        <p:spPr bwMode="auto">
          <a:xfrm>
            <a:off x="250825" y="981075"/>
            <a:ext cx="8569325" cy="2047875"/>
          </a:xfrm>
          <a:prstGeom prst="rect">
            <a:avLst/>
          </a:prstGeom>
          <a:noFill/>
          <a:ln w="9525">
            <a:noFill/>
            <a:miter lim="800000"/>
            <a:headEnd/>
            <a:tailEnd/>
          </a:ln>
        </p:spPr>
        <p:txBody>
          <a:bodyPr>
            <a:prstTxWarp prst="textNoShape">
              <a:avLst/>
            </a:prstTxWarp>
            <a:spAutoFit/>
          </a:bodyPr>
          <a:lstStyle/>
          <a:p>
            <a:pPr>
              <a:spcBef>
                <a:spcPct val="50000"/>
              </a:spcBef>
            </a:pPr>
            <a:r>
              <a:rPr lang="en-AU" sz="1600"/>
              <a:t>There are two basic kinds of image manipulation, digital and analogue. </a:t>
            </a:r>
          </a:p>
          <a:p>
            <a:pPr>
              <a:spcBef>
                <a:spcPct val="50000"/>
              </a:spcBef>
            </a:pPr>
            <a:r>
              <a:rPr lang="en-AU" sz="1600"/>
              <a:t>Analogue is the most basic form and usually consists of working with the negatives‘, cutting and splicing them together then developing the manipulated negative.  </a:t>
            </a:r>
          </a:p>
          <a:p>
            <a:pPr>
              <a:spcBef>
                <a:spcPct val="50000"/>
              </a:spcBef>
            </a:pPr>
            <a:r>
              <a:rPr lang="en-AU" sz="1600"/>
              <a:t>Digital is the more advanced method, utilising computers and software to digitally alter an image. Analogue editing is limited in how far you can manipulate an image but digital editing can go much further and is the more available form of editing, requiring only a computer and the correct software, as opposed to your own dark room. </a:t>
            </a:r>
          </a:p>
        </p:txBody>
      </p:sp>
      <p:pic>
        <p:nvPicPr>
          <p:cNvPr id="215046" name="Picture 11" descr="comp6_e0"/>
          <p:cNvPicPr>
            <a:picLocks noChangeAspect="1" noChangeArrowheads="1" noCrop="1"/>
          </p:cNvPicPr>
          <p:nvPr/>
        </p:nvPicPr>
        <p:blipFill>
          <a:blip r:embed="rId5"/>
          <a:srcRect/>
          <a:stretch>
            <a:fillRect/>
          </a:stretch>
        </p:blipFill>
        <p:spPr bwMode="auto">
          <a:xfrm>
            <a:off x="5219700" y="3357563"/>
            <a:ext cx="2447925" cy="2663825"/>
          </a:xfrm>
          <a:prstGeom prst="rect">
            <a:avLst/>
          </a:prstGeom>
          <a:noFill/>
          <a:ln w="9525">
            <a:noFill/>
            <a:miter lim="800000"/>
            <a:headEnd/>
            <a:tailEnd/>
          </a:ln>
        </p:spPr>
      </p:pic>
      <p:pic>
        <p:nvPicPr>
          <p:cNvPr id="215047" name="Picture 12"/>
          <p:cNvPicPr>
            <a:picLocks noChangeAspect="1" noChangeArrowheads="1"/>
          </p:cNvPicPr>
          <p:nvPr/>
        </p:nvPicPr>
        <p:blipFill>
          <a:blip r:embed="rId6"/>
          <a:srcRect/>
          <a:stretch>
            <a:fillRect/>
          </a:stretch>
        </p:blipFill>
        <p:spPr bwMode="auto">
          <a:xfrm>
            <a:off x="1187450" y="3357563"/>
            <a:ext cx="2381250" cy="2667000"/>
          </a:xfrm>
          <a:prstGeom prst="rect">
            <a:avLst/>
          </a:prstGeom>
          <a:noFill/>
          <a:ln w="9525">
            <a:noFill/>
            <a:miter lim="800000"/>
            <a:headEnd/>
            <a:tailEnd/>
          </a:ln>
        </p:spPr>
      </p:pic>
      <p:sp>
        <p:nvSpPr>
          <p:cNvPr id="215048" name="Text Box 13"/>
          <p:cNvSpPr txBox="1">
            <a:spLocks noChangeArrowheads="1"/>
          </p:cNvSpPr>
          <p:nvPr/>
        </p:nvSpPr>
        <p:spPr bwMode="auto">
          <a:xfrm>
            <a:off x="4067175" y="4076700"/>
            <a:ext cx="792163"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en-AU" sz="2000"/>
              <a:t>VS</a:t>
            </a:r>
          </a:p>
        </p:txBody>
      </p:sp>
      <p:sp>
        <p:nvSpPr>
          <p:cNvPr id="13" name="Action Button: Home 12">
            <a:hlinkClick r:id="rId7"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Tree>
  </p:cSld>
  <p:clrMapOvr>
    <a:masterClrMapping/>
  </p:clrMapOvr>
  <p:transition spd="med">
    <p:fade thruBlk="1"/>
    <p:sndAc>
      <p:stSnd>
        <p:snd r:embed="rId3" name="camera.wav"/>
      </p:stSnd>
    </p:sndAc>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89" name="Rectangle 2"/>
          <p:cNvSpPr>
            <a:spLocks noGrp="1"/>
          </p:cNvSpPr>
          <p:nvPr>
            <p:ph type="title"/>
          </p:nvPr>
        </p:nvSpPr>
        <p:spPr>
          <a:xfrm>
            <a:off x="179388" y="188913"/>
            <a:ext cx="7467600" cy="850900"/>
          </a:xfrm>
        </p:spPr>
        <p:txBody>
          <a:bodyPr/>
          <a:lstStyle/>
          <a:p>
            <a:r>
              <a:rPr lang="en-AU" sz="4000" smtClean="0"/>
              <a:t>Hardware</a:t>
            </a:r>
          </a:p>
        </p:txBody>
      </p:sp>
      <p:sp>
        <p:nvSpPr>
          <p:cNvPr id="217090" name="Text Box 4"/>
          <p:cNvSpPr txBox="1">
            <a:spLocks noChangeArrowheads="1"/>
          </p:cNvSpPr>
          <p:nvPr/>
        </p:nvSpPr>
        <p:spPr bwMode="auto">
          <a:xfrm>
            <a:off x="250825" y="1052513"/>
            <a:ext cx="8569325" cy="1069975"/>
          </a:xfrm>
          <a:prstGeom prst="rect">
            <a:avLst/>
          </a:prstGeom>
          <a:noFill/>
          <a:ln w="9525">
            <a:noFill/>
            <a:miter lim="800000"/>
            <a:headEnd/>
            <a:tailEnd/>
          </a:ln>
        </p:spPr>
        <p:txBody>
          <a:bodyPr>
            <a:prstTxWarp prst="textNoShape">
              <a:avLst/>
            </a:prstTxWarp>
            <a:spAutoFit/>
          </a:bodyPr>
          <a:lstStyle/>
          <a:p>
            <a:pPr>
              <a:spcBef>
                <a:spcPct val="50000"/>
              </a:spcBef>
            </a:pPr>
            <a:r>
              <a:rPr lang="en-US" sz="1600"/>
              <a:t>If you chose to go the digital route you will need some specific things and this will cost you, depending on the level of editing you wish to achieve. For a start, a good computer is required with a reasonably powerful graphics card, a fair bit of RAM and plenty of space on the hard drive so you can save your work (images can take a lot of space). </a:t>
            </a:r>
          </a:p>
        </p:txBody>
      </p:sp>
      <p:sp>
        <p:nvSpPr>
          <p:cNvPr id="8" name="Action Button: Forward or Next 7">
            <a:hlinkClick r:id="" action="ppaction://hlinkshowjump?jump=nextslide" highlightClick="1"/>
          </p:cNvPr>
          <p:cNvSpPr/>
          <p:nvPr/>
        </p:nvSpPr>
        <p:spPr>
          <a:xfrm>
            <a:off x="8643938" y="6357938"/>
            <a:ext cx="500062" cy="50006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9" name="Action Button: Back or Previous 8">
            <a:hlinkClick r:id="" action="ppaction://hlinkshowjump?jump=previousslide" highlightClick="1"/>
          </p:cNvPr>
          <p:cNvSpPr/>
          <p:nvPr/>
        </p:nvSpPr>
        <p:spPr>
          <a:xfrm>
            <a:off x="6715125" y="6357938"/>
            <a:ext cx="500063" cy="50006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sp>
        <p:nvSpPr>
          <p:cNvPr id="11" name="Action Button: Help 10">
            <a:hlinkClick r:id="rId4" action="ppaction://hlinksldjump" highlightClick="1"/>
          </p:cNvPr>
          <p:cNvSpPr/>
          <p:nvPr/>
        </p:nvSpPr>
        <p:spPr>
          <a:xfrm>
            <a:off x="8001000" y="6357938"/>
            <a:ext cx="500063" cy="50006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17094" name="Picture 10" descr="console_e0"/>
          <p:cNvPicPr>
            <a:picLocks noChangeAspect="1" noChangeArrowheads="1" noCrop="1"/>
          </p:cNvPicPr>
          <p:nvPr/>
        </p:nvPicPr>
        <p:blipFill>
          <a:blip r:embed="rId5"/>
          <a:srcRect/>
          <a:stretch>
            <a:fillRect/>
          </a:stretch>
        </p:blipFill>
        <p:spPr bwMode="auto">
          <a:xfrm>
            <a:off x="0" y="6683375"/>
            <a:ext cx="215900" cy="174625"/>
          </a:xfrm>
          <a:prstGeom prst="rect">
            <a:avLst/>
          </a:prstGeom>
          <a:noFill/>
          <a:ln w="9525">
            <a:noFill/>
            <a:miter lim="800000"/>
            <a:headEnd/>
            <a:tailEnd/>
          </a:ln>
        </p:spPr>
      </p:pic>
      <p:sp>
        <p:nvSpPr>
          <p:cNvPr id="13" name="Action Button: Home 12">
            <a:hlinkClick r:id="rId6" action="ppaction://hlinksldjump" highlightClick="1"/>
          </p:cNvPr>
          <p:cNvSpPr/>
          <p:nvPr/>
        </p:nvSpPr>
        <p:spPr>
          <a:xfrm>
            <a:off x="7358063" y="6357938"/>
            <a:ext cx="500062" cy="50006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p>
        </p:txBody>
      </p:sp>
      <p:pic>
        <p:nvPicPr>
          <p:cNvPr id="217096" name="Picture 14"/>
          <p:cNvPicPr>
            <a:picLocks noChangeAspect="1" noChangeArrowheads="1"/>
          </p:cNvPicPr>
          <p:nvPr/>
        </p:nvPicPr>
        <p:blipFill>
          <a:blip r:embed="rId7"/>
          <a:srcRect/>
          <a:stretch>
            <a:fillRect/>
          </a:stretch>
        </p:blipFill>
        <p:spPr bwMode="auto">
          <a:xfrm>
            <a:off x="3132138" y="2708275"/>
            <a:ext cx="2857500" cy="3810000"/>
          </a:xfrm>
          <a:prstGeom prst="rect">
            <a:avLst/>
          </a:prstGeom>
          <a:noFill/>
          <a:ln w="9525">
            <a:noFill/>
            <a:miter lim="800000"/>
            <a:headEnd/>
            <a:tailEnd/>
          </a:ln>
        </p:spPr>
      </p:pic>
    </p:spTree>
  </p:cSld>
  <p:clrMapOvr>
    <a:masterClrMapping/>
  </p:clrMapOvr>
  <p:transition spd="med">
    <p:fade thruBlk="1"/>
    <p:sndAc>
      <p:stSnd>
        <p:snd r:embed="rId3" name="camera.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972</TotalTime>
  <Words>9674</Words>
  <Application>Microsoft Office PowerPoint</Application>
  <PresentationFormat>On-screen Show (4:3)</PresentationFormat>
  <Paragraphs>777</Paragraphs>
  <Slides>158</Slides>
  <Notes>158</Notes>
  <HiddenSlides>0</HiddenSlides>
  <MMClips>2</MMClips>
  <ScaleCrop>false</ScaleCrop>
  <HeadingPairs>
    <vt:vector size="8" baseType="variant">
      <vt:variant>
        <vt:lpstr>Fonts Used</vt:lpstr>
      </vt:variant>
      <vt:variant>
        <vt:i4>10</vt:i4>
      </vt:variant>
      <vt:variant>
        <vt:lpstr>Design Template</vt:lpstr>
      </vt:variant>
      <vt:variant>
        <vt:i4>1</vt:i4>
      </vt:variant>
      <vt:variant>
        <vt:lpstr>Embedded OLE Servers</vt:lpstr>
      </vt:variant>
      <vt:variant>
        <vt:i4>1</vt:i4>
      </vt:variant>
      <vt:variant>
        <vt:lpstr>Slide Titles</vt:lpstr>
      </vt:variant>
      <vt:variant>
        <vt:i4>158</vt:i4>
      </vt:variant>
    </vt:vector>
  </HeadingPairs>
  <TitlesOfParts>
    <vt:vector size="170" baseType="lpstr">
      <vt:lpstr>Arial</vt:lpstr>
      <vt:lpstr>ＭＳ Ｐゴシック</vt:lpstr>
      <vt:lpstr>Calibri</vt:lpstr>
      <vt:lpstr>Constantia</vt:lpstr>
      <vt:lpstr>Wingdings 2</vt:lpstr>
      <vt:lpstr>Courier New</vt:lpstr>
      <vt:lpstr>Wingdings</vt:lpstr>
      <vt:lpstr>Times</vt:lpstr>
      <vt:lpstr>Chalkboard Bold</vt:lpstr>
      <vt:lpstr>Book Antiqua</vt:lpstr>
      <vt:lpstr>Flow</vt:lpstr>
      <vt:lpstr/>
      <vt:lpstr>PowerPoint Presentation</vt:lpstr>
      <vt:lpstr>PowerPoint Presentation</vt:lpstr>
      <vt:lpstr>Contents </vt:lpstr>
      <vt:lpstr>Help page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Celebrities</vt:lpstr>
      <vt:lpstr>Celebrities</vt:lpstr>
      <vt:lpstr>PowerPoint Presentation</vt:lpstr>
      <vt:lpstr>PowerPoint Presentation</vt:lpstr>
      <vt:lpstr>Politics</vt:lpstr>
      <vt:lpstr>Politicians </vt:lpstr>
      <vt:lpstr>PowerPoint Presentation</vt:lpstr>
      <vt:lpstr>Paparazzi </vt:lpstr>
      <vt:lpstr>Paparazzi</vt:lpstr>
      <vt:lpstr>Content Report </vt:lpstr>
      <vt:lpstr>Impacts on individuals </vt:lpstr>
      <vt:lpstr>Impacts on wider community</vt:lpstr>
      <vt:lpstr>Censorship </vt:lpstr>
      <vt:lpstr>When is it right? – Covered </vt:lpstr>
      <vt:lpstr>Bibliography/ References  </vt:lpstr>
      <vt:lpstr> ~~Historical manipulation~~</vt:lpstr>
      <vt:lpstr>Manipulated Historical Images</vt:lpstr>
      <vt:lpstr>LOL!!!</vt:lpstr>
      <vt:lpstr> ~~Advertisement manipulation~~</vt:lpstr>
      <vt:lpstr>PowerPoint Presentation</vt:lpstr>
      <vt:lpstr>PowerPoint Presentation</vt:lpstr>
      <vt:lpstr> ~~Humour and Amusement~~</vt:lpstr>
      <vt:lpstr>Example of Funny Caption</vt:lpstr>
      <vt:lpstr>PowerPoint Presentation</vt:lpstr>
      <vt:lpstr>PowerPoint Presentation</vt:lpstr>
      <vt:lpstr>Impacts on wider community </vt:lpstr>
      <vt:lpstr>PowerPoint Presentation</vt:lpstr>
      <vt:lpstr>Impacts on individuals </vt:lpstr>
      <vt:lpstr>Censorship </vt:lpstr>
      <vt:lpstr>Additional issues </vt:lpstr>
      <vt:lpstr>PowerPoint Presentation</vt:lpstr>
      <vt:lpstr>PowerPoint Presentation</vt:lpstr>
      <vt:lpstr>PowerPoint Presentation</vt:lpstr>
      <vt:lpstr>PowerPoint Presentation</vt:lpstr>
      <vt:lpstr>PowerPoint Presentation</vt:lpstr>
      <vt:lpstr>PowerPoint Presentation</vt:lpstr>
      <vt:lpstr>http://www.poynter.org/content/content_view.asp?id=15422&amp;sid=29</vt:lpstr>
      <vt:lpstr>PowerPoint Presentation</vt:lpstr>
      <vt:lpstr>PowerPoint Presentation</vt:lpstr>
      <vt:lpstr>Learn more about National Geographic Magazine’s “Photo of the Year” at:</vt:lpstr>
      <vt:lpstr>http://news.com.com/2300-1026_3-6033210-12.html?tag=ne.gall.pg</vt:lpstr>
      <vt:lpstr>PowerPoint Presentation</vt:lpstr>
      <vt:lpstr>Photo-manipulation circa 1860</vt:lpstr>
      <vt:lpstr>http://www.snopes.com/photos/politics/kerry2.asp</vt:lpstr>
      <vt:lpstr>PowerPoint Presentation</vt:lpstr>
      <vt:lpstr>PowerPoint Presentation</vt:lpstr>
      <vt:lpstr>“Photography has always been awarded a special status for truthfully recording the world. But that doesn't mean all photographs, all the time.” </vt:lpstr>
      <vt:lpstr>http://www.nationalgeographic.com/ngkids/0104/foolery/tips.html</vt:lpstr>
      <vt:lpstr>Spot the Mistake</vt:lpstr>
      <vt:lpstr>When is it right - covered  </vt:lpstr>
      <vt:lpstr>PowerPoint Presentation</vt:lpstr>
      <vt:lpstr>PowerPoint Presentation</vt:lpstr>
      <vt:lpstr>PowerPoint Presentation</vt:lpstr>
      <vt:lpstr>Help</vt:lpstr>
      <vt:lpstr>Contents</vt:lpstr>
      <vt:lpstr>Introduction</vt:lpstr>
      <vt:lpstr>What is Image Manipulation?</vt:lpstr>
      <vt:lpstr>What is Image Manipulation?</vt:lpstr>
      <vt:lpstr>Uses of Image Manipulation</vt:lpstr>
      <vt:lpstr>Analogue and Digital </vt:lpstr>
      <vt:lpstr>Hardware</vt:lpstr>
      <vt:lpstr>Software</vt:lpstr>
      <vt:lpstr>Law and Ethics</vt:lpstr>
      <vt:lpstr>Examples</vt:lpstr>
      <vt:lpstr>Bibliography </vt:lpstr>
      <vt:lpstr>Images or Graphics </vt:lpstr>
      <vt:lpstr>CONTENT PAGE</vt:lpstr>
      <vt:lpstr>Impacts on individuals </vt:lpstr>
      <vt:lpstr>Impacts on wider community </vt:lpstr>
      <vt:lpstr>Censorship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easy photo tampering is: ONE face, many identity’s</vt:lpstr>
      <vt:lpstr>PowerPoint Presentation</vt:lpstr>
      <vt:lpstr>Historical manipulation </vt:lpstr>
      <vt:lpstr>1860- u.s president lincoln </vt:lpstr>
      <vt:lpstr>Elsie Wright and Frances Griffiths</vt:lpstr>
      <vt:lpstr>PowerPoint Presentation</vt:lpstr>
      <vt:lpstr>PowerPoint Presentation</vt:lpstr>
      <vt:lpstr>Code of Ethics of Photojournalists</vt:lpstr>
      <vt:lpstr>PowerPoint Presentation</vt:lpstr>
      <vt:lpstr>Laws Of Photoshop</vt:lpstr>
      <vt:lpstr>Example of how photo tampering effects individuals </vt:lpstr>
      <vt:lpstr>PowerPoint Presentation</vt:lpstr>
      <vt:lpstr>How Photo Tapering Affects individuals</vt:lpstr>
      <vt:lpstr>PowerPoint Presentation</vt:lpstr>
      <vt:lpstr>Censorship</vt:lpstr>
      <vt:lpstr>PowerPoint Presentation</vt:lpstr>
      <vt:lpstr>Advertising and Photoshop </vt:lpstr>
      <vt:lpstr>Advertising and Photo Shop </vt:lpstr>
      <vt:lpstr>Advertising and Photo Shop </vt:lpstr>
      <vt:lpstr>Impacts on Wider community </vt:lpstr>
      <vt:lpstr>PowerPoint Presentation</vt:lpstr>
      <vt:lpstr>How Photoshop Effects Celebrities</vt:lpstr>
      <vt:lpstr>Kate Winslet </vt:lpstr>
      <vt:lpstr>PowerPoint Presentation</vt:lpstr>
      <vt:lpstr>PowerPoint Presentation</vt:lpstr>
      <vt:lpstr>Nikki Webster </vt:lpstr>
      <vt:lpstr>Nicolette Sheridan</vt:lpstr>
      <vt:lpstr>How Celebrity Flawless Effects Public </vt:lpstr>
      <vt:lpstr>PowerPoint Presentation</vt:lpstr>
      <vt:lpstr>When is it Right to use Photoshop?</vt:lpstr>
      <vt:lpstr>PowerPoint Presentation</vt:lpstr>
      <vt:lpstr>Additional Issues</vt:lpstr>
      <vt:lpstr>Table of Contents </vt:lpstr>
      <vt:lpstr>Cartoons</vt:lpstr>
      <vt:lpstr>Celebrities</vt:lpstr>
      <vt:lpstr>To support government</vt:lpstr>
      <vt:lpstr>PowerPoint Presentation</vt:lpstr>
      <vt:lpstr>Software Used</vt:lpstr>
      <vt:lpstr>Hardware Needed</vt:lpstr>
      <vt:lpstr>PowerPoint Presentation</vt:lpstr>
      <vt:lpstr>PowerPoint Presentation</vt:lpstr>
    </vt:vector>
  </TitlesOfParts>
  <Company>Corpus Christi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Camera Never lies</dc:title>
  <dc:creator>anzil08</dc:creator>
  <cp:lastModifiedBy>Peter Faulks</cp:lastModifiedBy>
  <cp:revision>129</cp:revision>
  <dcterms:created xsi:type="dcterms:W3CDTF">2008-02-07T00:20:21Z</dcterms:created>
  <dcterms:modified xsi:type="dcterms:W3CDTF">2017-11-14T04:55:56Z</dcterms:modified>
</cp:coreProperties>
</file>